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8.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9.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0.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4.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15.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16.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7.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18.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19.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20.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21.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22.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23.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notesSlides/notesSlide24.xml" ContentType="application/vnd.openxmlformats-officedocument.presentationml.notesSlide+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25.xml" ContentType="application/vnd.openxmlformats-officedocument.presentationml.notesSlide+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26.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1" r:id="rId3"/>
    <p:sldId id="277" r:id="rId4"/>
    <p:sldId id="279" r:id="rId5"/>
    <p:sldId id="280" r:id="rId6"/>
    <p:sldId id="260" r:id="rId7"/>
    <p:sldId id="281" r:id="rId8"/>
    <p:sldId id="257" r:id="rId9"/>
    <p:sldId id="282" r:id="rId10"/>
    <p:sldId id="283" r:id="rId11"/>
    <p:sldId id="284" r:id="rId12"/>
    <p:sldId id="285" r:id="rId13"/>
    <p:sldId id="286" r:id="rId14"/>
    <p:sldId id="272" r:id="rId15"/>
    <p:sldId id="287" r:id="rId16"/>
    <p:sldId id="292" r:id="rId17"/>
    <p:sldId id="293" r:id="rId18"/>
    <p:sldId id="294" r:id="rId19"/>
    <p:sldId id="267" r:id="rId20"/>
    <p:sldId id="295" r:id="rId21"/>
    <p:sldId id="296" r:id="rId22"/>
    <p:sldId id="297" r:id="rId23"/>
    <p:sldId id="298" r:id="rId24"/>
    <p:sldId id="299" r:id="rId25"/>
    <p:sldId id="300" r:id="rId26"/>
    <p:sldId id="301" r:id="rId27"/>
    <p:sldId id="302" r:id="rId28"/>
    <p:sldId id="303" r:id="rId29"/>
    <p:sldId id="304" r:id="rId30"/>
    <p:sldId id="305" r:id="rId31"/>
    <p:sldId id="288" r:id="rId32"/>
    <p:sldId id="306" r:id="rId33"/>
    <p:sldId id="307"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2" userDrawn="1">
          <p15:clr>
            <a:srgbClr val="A4A3A4"/>
          </p15:clr>
        </p15:guide>
        <p15:guide id="2" pos="3897" userDrawn="1">
          <p15:clr>
            <a:srgbClr val="A4A3A4"/>
          </p15:clr>
        </p15:guide>
        <p15:guide id="3" pos="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A5F"/>
    <a:srgbClr val="C66625"/>
    <a:srgbClr val="FF33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204" autoAdjust="0"/>
  </p:normalViewPr>
  <p:slideViewPr>
    <p:cSldViewPr>
      <p:cViewPr>
        <p:scale>
          <a:sx n="100" d="100"/>
          <a:sy n="100" d="100"/>
        </p:scale>
        <p:origin x="62" y="-1397"/>
      </p:cViewPr>
      <p:guideLst>
        <p:guide orient="horz" pos="2132"/>
        <p:guide pos="3897"/>
        <p:guide pos="13"/>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3.wmf"/><Relationship Id="rId1" Type="http://schemas.openxmlformats.org/officeDocument/2006/relationships/image" Target="../media/image2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1.wmf"/><Relationship Id="rId1" Type="http://schemas.openxmlformats.org/officeDocument/2006/relationships/image" Target="../media/image26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3.wmf"/><Relationship Id="rId1" Type="http://schemas.openxmlformats.org/officeDocument/2006/relationships/image" Target="../media/image29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0.wmf"/><Relationship Id="rId1" Type="http://schemas.openxmlformats.org/officeDocument/2006/relationships/image" Target="../media/image32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34.wmf"/><Relationship Id="rId1" Type="http://schemas.openxmlformats.org/officeDocument/2006/relationships/image" Target="../media/image3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BEBF0-DD46-4C95-9145-101ECF98F8BE}" type="datetimeFigureOut">
              <a:rPr lang="en-IN" smtClean="0"/>
              <a:t>13-10-2019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8D737-2955-460B-87C6-E33975BB0385}" type="slidenum">
              <a:rPr lang="en-IN" smtClean="0"/>
              <a:t>‹#›</a:t>
            </a:fld>
            <a:endParaRPr lang="en-IN"/>
          </a:p>
        </p:txBody>
      </p:sp>
    </p:spTree>
    <p:extLst>
      <p:ext uri="{BB962C8B-B14F-4D97-AF65-F5344CB8AC3E}">
        <p14:creationId xmlns:p14="http://schemas.microsoft.com/office/powerpoint/2010/main" val="3835761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am going to talk about the homogenization result worked out in collaboration with </a:t>
            </a:r>
            <a:r>
              <a:rPr lang="en-IN" dirty="0" err="1"/>
              <a:t>Dr.</a:t>
            </a:r>
            <a:r>
              <a:rPr lang="en-IN" dirty="0"/>
              <a:t> VL for porous elastomers. (20 sec)</a:t>
            </a:r>
          </a:p>
        </p:txBody>
      </p:sp>
      <p:sp>
        <p:nvSpPr>
          <p:cNvPr id="4" name="Slide Number Placeholder 3"/>
          <p:cNvSpPr>
            <a:spLocks noGrp="1"/>
          </p:cNvSpPr>
          <p:nvPr>
            <p:ph type="sldNum" sz="quarter" idx="5"/>
          </p:nvPr>
        </p:nvSpPr>
        <p:spPr/>
        <p:txBody>
          <a:bodyPr/>
          <a:lstStyle/>
          <a:p>
            <a:fld id="{4738D737-2955-460B-87C6-E33975BB0385}" type="slidenum">
              <a:rPr lang="en-IN" smtClean="0"/>
              <a:t>1</a:t>
            </a:fld>
            <a:endParaRPr lang="en-IN"/>
          </a:p>
        </p:txBody>
      </p:sp>
    </p:spTree>
    <p:extLst>
      <p:ext uri="{BB962C8B-B14F-4D97-AF65-F5344CB8AC3E}">
        <p14:creationId xmlns:p14="http://schemas.microsoft.com/office/powerpoint/2010/main" val="354155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10</a:t>
            </a:fld>
            <a:endParaRPr lang="en-IN"/>
          </a:p>
        </p:txBody>
      </p:sp>
    </p:spTree>
    <p:extLst>
      <p:ext uri="{BB962C8B-B14F-4D97-AF65-F5344CB8AC3E}">
        <p14:creationId xmlns:p14="http://schemas.microsoft.com/office/powerpoint/2010/main" val="974598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By passing to the limit one obtains the HJE, an initial value problem for </a:t>
            </a:r>
            <a:r>
              <a:rPr lang="en-IN" dirty="0" err="1"/>
              <a:t>Weff</a:t>
            </a:r>
            <a:r>
              <a:rPr lang="en-IN" dirty="0"/>
              <a:t> </a:t>
            </a:r>
          </a:p>
          <a:p>
            <a:r>
              <a:rPr lang="en-IN" dirty="0"/>
              <a:t> -- one could do the same process, but by beginning with pores (or </a:t>
            </a:r>
            <a:r>
              <a:rPr lang="en-IN" dirty="0" err="1"/>
              <a:t>W_p</a:t>
            </a:r>
            <a:r>
              <a:rPr lang="en-IN" dirty="0"/>
              <a:t> more generally) </a:t>
            </a:r>
          </a:p>
          <a:p>
            <a:r>
              <a:rPr lang="en-IN" dirty="0"/>
              <a:t>     and then adding dilute fractions of the matrix.. Proves to be a better choice </a:t>
            </a:r>
          </a:p>
          <a:p>
            <a:endParaRPr lang="en-IN" dirty="0"/>
          </a:p>
          <a:p>
            <a:r>
              <a:rPr lang="en-IN" dirty="0"/>
              <a:t>But, all of this rests on the knowledge of the Hamiltonian H </a:t>
            </a:r>
          </a:p>
          <a:p>
            <a:endParaRPr lang="en-IN" dirty="0"/>
          </a:p>
          <a:p>
            <a:r>
              <a:rPr lang="en-IN" dirty="0"/>
              <a:t>40 sec: </a:t>
            </a:r>
          </a:p>
          <a:p>
            <a:endParaRPr lang="en-IN" dirty="0"/>
          </a:p>
          <a:p>
            <a:r>
              <a:rPr lang="en-IN" dirty="0"/>
              <a:t>UB: 4min:45sec</a:t>
            </a:r>
          </a:p>
        </p:txBody>
      </p:sp>
      <p:sp>
        <p:nvSpPr>
          <p:cNvPr id="4" name="Slide Number Placeholder 3"/>
          <p:cNvSpPr>
            <a:spLocks noGrp="1"/>
          </p:cNvSpPr>
          <p:nvPr>
            <p:ph type="sldNum" sz="quarter" idx="5"/>
          </p:nvPr>
        </p:nvSpPr>
        <p:spPr/>
        <p:txBody>
          <a:bodyPr/>
          <a:lstStyle/>
          <a:p>
            <a:fld id="{4738D737-2955-460B-87C6-E33975BB0385}" type="slidenum">
              <a:rPr lang="en-IN" smtClean="0"/>
              <a:t>11</a:t>
            </a:fld>
            <a:endParaRPr lang="en-IN"/>
          </a:p>
        </p:txBody>
      </p:sp>
    </p:spTree>
    <p:extLst>
      <p:ext uri="{BB962C8B-B14F-4D97-AF65-F5344CB8AC3E}">
        <p14:creationId xmlns:p14="http://schemas.microsoft.com/office/powerpoint/2010/main" val="13022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Are there microstructures where the analytical Hamiltonian is known. </a:t>
            </a:r>
          </a:p>
          <a:p>
            <a:r>
              <a:rPr lang="en-IN" dirty="0"/>
              <a:t> -- coated laminates. Keep laminating along directions. </a:t>
            </a:r>
          </a:p>
          <a:p>
            <a:r>
              <a:rPr lang="en-IN" dirty="0"/>
              <a:t> -- is the lamination sequence important ? Well, for one of the dilute limits. </a:t>
            </a:r>
          </a:p>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12</a:t>
            </a:fld>
            <a:endParaRPr lang="en-IN"/>
          </a:p>
        </p:txBody>
      </p:sp>
    </p:spTree>
    <p:extLst>
      <p:ext uri="{BB962C8B-B14F-4D97-AF65-F5344CB8AC3E}">
        <p14:creationId xmlns:p14="http://schemas.microsoft.com/office/powerpoint/2010/main" val="78524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P_o</a:t>
            </a:r>
            <a:r>
              <a:rPr lang="en-IN" dirty="0"/>
              <a:t> ^ ii is the two point correlation function. </a:t>
            </a:r>
          </a:p>
          <a:p>
            <a:r>
              <a:rPr lang="en-IN" dirty="0"/>
              <a:t>In general no closed form expression, but for an “</a:t>
            </a:r>
            <a:r>
              <a:rPr lang="en-IN" dirty="0" err="1"/>
              <a:t>isotorpic</a:t>
            </a:r>
            <a:r>
              <a:rPr lang="en-IN" dirty="0"/>
              <a:t>” distribution of pores, it takes a value of1/4/pi</a:t>
            </a:r>
          </a:p>
          <a:p>
            <a:endParaRPr lang="en-IN" dirty="0"/>
          </a:p>
          <a:p>
            <a:r>
              <a:rPr lang="en-IN" dirty="0"/>
              <a:t>Upper Bound: 5min: 30 sec</a:t>
            </a:r>
          </a:p>
        </p:txBody>
      </p:sp>
      <p:sp>
        <p:nvSpPr>
          <p:cNvPr id="4" name="Slide Number Placeholder 3"/>
          <p:cNvSpPr>
            <a:spLocks noGrp="1"/>
          </p:cNvSpPr>
          <p:nvPr>
            <p:ph type="sldNum" sz="quarter" idx="5"/>
          </p:nvPr>
        </p:nvSpPr>
        <p:spPr/>
        <p:txBody>
          <a:bodyPr/>
          <a:lstStyle/>
          <a:p>
            <a:fld id="{4738D737-2955-460B-87C6-E33975BB0385}" type="slidenum">
              <a:rPr lang="en-IN" smtClean="0"/>
              <a:t>15</a:t>
            </a:fld>
            <a:endParaRPr lang="en-IN"/>
          </a:p>
        </p:txBody>
      </p:sp>
    </p:spTree>
    <p:extLst>
      <p:ext uri="{BB962C8B-B14F-4D97-AF65-F5344CB8AC3E}">
        <p14:creationId xmlns:p14="http://schemas.microsoft.com/office/powerpoint/2010/main" val="243689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putting everything together, we have all the tools needed to state the problem we seek the solution to.. (at this point you should not have crossed the 5.5 min mark…. )</a:t>
            </a:r>
          </a:p>
        </p:txBody>
      </p:sp>
      <p:sp>
        <p:nvSpPr>
          <p:cNvPr id="4" name="Slide Number Placeholder 3"/>
          <p:cNvSpPr>
            <a:spLocks noGrp="1"/>
          </p:cNvSpPr>
          <p:nvPr>
            <p:ph type="sldNum" sz="quarter" idx="5"/>
          </p:nvPr>
        </p:nvSpPr>
        <p:spPr/>
        <p:txBody>
          <a:bodyPr/>
          <a:lstStyle/>
          <a:p>
            <a:fld id="{4738D737-2955-460B-87C6-E33975BB0385}" type="slidenum">
              <a:rPr lang="en-IN" smtClean="0"/>
              <a:t>16</a:t>
            </a:fld>
            <a:endParaRPr lang="en-IN"/>
          </a:p>
        </p:txBody>
      </p:sp>
    </p:spTree>
    <p:extLst>
      <p:ext uri="{BB962C8B-B14F-4D97-AF65-F5344CB8AC3E}">
        <p14:creationId xmlns:p14="http://schemas.microsoft.com/office/powerpoint/2010/main" val="172357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WENO solutions.. Key features…. </a:t>
            </a:r>
          </a:p>
          <a:p>
            <a:r>
              <a:rPr lang="en-IN" dirty="0"/>
              <a:t> -- the porosity `f` is the pseudo-”time”-like variable. </a:t>
            </a:r>
          </a:p>
          <a:p>
            <a:r>
              <a:rPr lang="en-IN" dirty="0"/>
              <a:t> -- the components of the deformation gradient play the role of space. (skip)</a:t>
            </a:r>
          </a:p>
          <a:p>
            <a:r>
              <a:rPr lang="en-IN" dirty="0"/>
              <a:t> -- fifth order accurate: later in the talk explicitly show the fifth order convergence in the 1-norm of the relative error. </a:t>
            </a:r>
          </a:p>
          <a:p>
            <a:r>
              <a:rPr lang="en-IN" dirty="0"/>
              <a:t> -- </a:t>
            </a:r>
          </a:p>
        </p:txBody>
      </p:sp>
      <p:sp>
        <p:nvSpPr>
          <p:cNvPr id="4" name="Slide Number Placeholder 3"/>
          <p:cNvSpPr>
            <a:spLocks noGrp="1"/>
          </p:cNvSpPr>
          <p:nvPr>
            <p:ph type="sldNum" sz="quarter" idx="5"/>
          </p:nvPr>
        </p:nvSpPr>
        <p:spPr/>
        <p:txBody>
          <a:bodyPr/>
          <a:lstStyle/>
          <a:p>
            <a:fld id="{4738D737-2955-460B-87C6-E33975BB0385}" type="slidenum">
              <a:rPr lang="en-IN" smtClean="0"/>
              <a:t>17</a:t>
            </a:fld>
            <a:endParaRPr lang="en-IN"/>
          </a:p>
        </p:txBody>
      </p:sp>
    </p:spTree>
    <p:extLst>
      <p:ext uri="{BB962C8B-B14F-4D97-AF65-F5344CB8AC3E}">
        <p14:creationId xmlns:p14="http://schemas.microsoft.com/office/powerpoint/2010/main" val="244500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Comparison with the analytical estimates for the 2D problem</a:t>
            </a:r>
          </a:p>
        </p:txBody>
      </p:sp>
      <p:sp>
        <p:nvSpPr>
          <p:cNvPr id="4" name="Slide Number Placeholder 3"/>
          <p:cNvSpPr>
            <a:spLocks noGrp="1"/>
          </p:cNvSpPr>
          <p:nvPr>
            <p:ph type="sldNum" sz="quarter" idx="5"/>
          </p:nvPr>
        </p:nvSpPr>
        <p:spPr/>
        <p:txBody>
          <a:bodyPr/>
          <a:lstStyle/>
          <a:p>
            <a:fld id="{4738D737-2955-460B-87C6-E33975BB0385}" type="slidenum">
              <a:rPr lang="en-IN" smtClean="0"/>
              <a:t>18</a:t>
            </a:fld>
            <a:endParaRPr lang="en-IN"/>
          </a:p>
        </p:txBody>
      </p:sp>
    </p:spTree>
    <p:extLst>
      <p:ext uri="{BB962C8B-B14F-4D97-AF65-F5344CB8AC3E}">
        <p14:creationId xmlns:p14="http://schemas.microsoft.com/office/powerpoint/2010/main" val="16175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the comparisons of WENO with the approximations: </a:t>
            </a:r>
          </a:p>
        </p:txBody>
      </p:sp>
      <p:sp>
        <p:nvSpPr>
          <p:cNvPr id="4" name="Slide Number Placeholder 3"/>
          <p:cNvSpPr>
            <a:spLocks noGrp="1"/>
          </p:cNvSpPr>
          <p:nvPr>
            <p:ph type="sldNum" sz="quarter" idx="5"/>
          </p:nvPr>
        </p:nvSpPr>
        <p:spPr/>
        <p:txBody>
          <a:bodyPr/>
          <a:lstStyle/>
          <a:p>
            <a:fld id="{4738D737-2955-460B-87C6-E33975BB0385}" type="slidenum">
              <a:rPr lang="en-IN" smtClean="0"/>
              <a:t>19</a:t>
            </a:fld>
            <a:endParaRPr lang="en-IN"/>
          </a:p>
        </p:txBody>
      </p:sp>
    </p:spTree>
    <p:extLst>
      <p:ext uri="{BB962C8B-B14F-4D97-AF65-F5344CB8AC3E}">
        <p14:creationId xmlns:p14="http://schemas.microsoft.com/office/powerpoint/2010/main" val="332236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21</a:t>
            </a:fld>
            <a:endParaRPr lang="en-IN"/>
          </a:p>
        </p:txBody>
      </p:sp>
    </p:spTree>
    <p:extLst>
      <p:ext uri="{BB962C8B-B14F-4D97-AF65-F5344CB8AC3E}">
        <p14:creationId xmlns:p14="http://schemas.microsoft.com/office/powerpoint/2010/main" val="2409318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Small deformation limit: Approximation vs the FE results </a:t>
            </a:r>
          </a:p>
        </p:txBody>
      </p:sp>
      <p:sp>
        <p:nvSpPr>
          <p:cNvPr id="4" name="Slide Number Placeholder 3"/>
          <p:cNvSpPr>
            <a:spLocks noGrp="1"/>
          </p:cNvSpPr>
          <p:nvPr>
            <p:ph type="sldNum" sz="quarter" idx="5"/>
          </p:nvPr>
        </p:nvSpPr>
        <p:spPr/>
        <p:txBody>
          <a:bodyPr/>
          <a:lstStyle/>
          <a:p>
            <a:fld id="{4738D737-2955-460B-87C6-E33975BB0385}" type="slidenum">
              <a:rPr lang="en-IN" smtClean="0"/>
              <a:t>22</a:t>
            </a:fld>
            <a:endParaRPr lang="en-IN"/>
          </a:p>
        </p:txBody>
      </p:sp>
    </p:spTree>
    <p:extLst>
      <p:ext uri="{BB962C8B-B14F-4D97-AF65-F5344CB8AC3E}">
        <p14:creationId xmlns:p14="http://schemas.microsoft.com/office/powerpoint/2010/main" val="847630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Porous elastomers ubiquitously used in industry\\ (packaging material, rubber bearings etc.)</a:t>
            </a:r>
          </a:p>
          <a:p>
            <a:r>
              <a:rPr lang="en-US" dirty="0"/>
              <a:t>Lack of homogenization solutions that describe\\ the macroscopic response at finite deformations</a:t>
            </a:r>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2</a:t>
            </a:fld>
            <a:endParaRPr lang="en-IN"/>
          </a:p>
        </p:txBody>
      </p:sp>
    </p:spTree>
    <p:extLst>
      <p:ext uri="{BB962C8B-B14F-4D97-AF65-F5344CB8AC3E}">
        <p14:creationId xmlns:p14="http://schemas.microsoft.com/office/powerpoint/2010/main" val="1088623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Again linear in I_1 and independent of I2: and of the variable separable form W_I1 + </a:t>
            </a:r>
            <a:r>
              <a:rPr lang="en-IN" dirty="0" err="1"/>
              <a:t>W_j</a:t>
            </a:r>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23</a:t>
            </a:fld>
            <a:endParaRPr lang="en-IN"/>
          </a:p>
        </p:txBody>
      </p:sp>
    </p:spTree>
    <p:extLst>
      <p:ext uri="{BB962C8B-B14F-4D97-AF65-F5344CB8AC3E}">
        <p14:creationId xmlns:p14="http://schemas.microsoft.com/office/powerpoint/2010/main" val="107152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the special case where the underlying elastomeric matrix is Neo-Hookean, you have the explicit formulation </a:t>
            </a:r>
          </a:p>
        </p:txBody>
      </p:sp>
      <p:sp>
        <p:nvSpPr>
          <p:cNvPr id="4" name="Slide Number Placeholder 3"/>
          <p:cNvSpPr>
            <a:spLocks noGrp="1"/>
          </p:cNvSpPr>
          <p:nvPr>
            <p:ph type="sldNum" sz="quarter" idx="5"/>
          </p:nvPr>
        </p:nvSpPr>
        <p:spPr/>
        <p:txBody>
          <a:bodyPr/>
          <a:lstStyle/>
          <a:p>
            <a:fld id="{4738D737-2955-460B-87C6-E33975BB0385}" type="slidenum">
              <a:rPr lang="en-IN" smtClean="0"/>
              <a:t>24</a:t>
            </a:fld>
            <a:endParaRPr lang="en-IN"/>
          </a:p>
        </p:txBody>
      </p:sp>
    </p:spTree>
    <p:extLst>
      <p:ext uri="{BB962C8B-B14F-4D97-AF65-F5344CB8AC3E}">
        <p14:creationId xmlns:p14="http://schemas.microsoft.com/office/powerpoint/2010/main" val="3580057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Linearization of the result recovers Hashin’s result. Also the asymptotic behaviour in arbitrarily large deformations </a:t>
            </a:r>
          </a:p>
        </p:txBody>
      </p:sp>
      <p:sp>
        <p:nvSpPr>
          <p:cNvPr id="4" name="Slide Number Placeholder 3"/>
          <p:cNvSpPr>
            <a:spLocks noGrp="1"/>
          </p:cNvSpPr>
          <p:nvPr>
            <p:ph type="sldNum" sz="quarter" idx="5"/>
          </p:nvPr>
        </p:nvSpPr>
        <p:spPr/>
        <p:txBody>
          <a:bodyPr/>
          <a:lstStyle/>
          <a:p>
            <a:fld id="{4738D737-2955-460B-87C6-E33975BB0385}" type="slidenum">
              <a:rPr lang="en-IN" smtClean="0"/>
              <a:t>25</a:t>
            </a:fld>
            <a:endParaRPr lang="en-IN"/>
          </a:p>
        </p:txBody>
      </p:sp>
    </p:spTree>
    <p:extLst>
      <p:ext uri="{BB962C8B-B14F-4D97-AF65-F5344CB8AC3E}">
        <p14:creationId xmlns:p14="http://schemas.microsoft.com/office/powerpoint/2010/main" val="1843420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Commend on the agreement </a:t>
            </a:r>
          </a:p>
        </p:txBody>
      </p:sp>
      <p:sp>
        <p:nvSpPr>
          <p:cNvPr id="4" name="Slide Number Placeholder 3"/>
          <p:cNvSpPr>
            <a:spLocks noGrp="1"/>
          </p:cNvSpPr>
          <p:nvPr>
            <p:ph type="sldNum" sz="quarter" idx="5"/>
          </p:nvPr>
        </p:nvSpPr>
        <p:spPr/>
        <p:txBody>
          <a:bodyPr/>
          <a:lstStyle/>
          <a:p>
            <a:fld id="{4738D737-2955-460B-87C6-E33975BB0385}" type="slidenum">
              <a:rPr lang="en-IN" smtClean="0"/>
              <a:t>26</a:t>
            </a:fld>
            <a:endParaRPr lang="en-IN"/>
          </a:p>
        </p:txBody>
      </p:sp>
    </p:spTree>
    <p:extLst>
      <p:ext uri="{BB962C8B-B14F-4D97-AF65-F5344CB8AC3E}">
        <p14:creationId xmlns:p14="http://schemas.microsoft.com/office/powerpoint/2010/main" val="1782220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27</a:t>
            </a:fld>
            <a:endParaRPr lang="en-IN"/>
          </a:p>
        </p:txBody>
      </p:sp>
    </p:spTree>
    <p:extLst>
      <p:ext uri="{BB962C8B-B14F-4D97-AF65-F5344CB8AC3E}">
        <p14:creationId xmlns:p14="http://schemas.microsoft.com/office/powerpoint/2010/main" val="2261498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the results for </a:t>
            </a:r>
            <a:r>
              <a:rPr lang="en-IN" dirty="0" err="1"/>
              <a:t>NeoHookean</a:t>
            </a:r>
            <a:r>
              <a:rPr lang="en-IN" dirty="0"/>
              <a:t> done. </a:t>
            </a:r>
          </a:p>
        </p:txBody>
      </p:sp>
      <p:sp>
        <p:nvSpPr>
          <p:cNvPr id="4" name="Slide Number Placeholder 3"/>
          <p:cNvSpPr>
            <a:spLocks noGrp="1"/>
          </p:cNvSpPr>
          <p:nvPr>
            <p:ph type="sldNum" sz="quarter" idx="5"/>
          </p:nvPr>
        </p:nvSpPr>
        <p:spPr/>
        <p:txBody>
          <a:bodyPr/>
          <a:lstStyle/>
          <a:p>
            <a:fld id="{4738D737-2955-460B-87C6-E33975BB0385}" type="slidenum">
              <a:rPr lang="en-IN" smtClean="0"/>
              <a:t>28</a:t>
            </a:fld>
            <a:endParaRPr lang="en-IN"/>
          </a:p>
        </p:txBody>
      </p:sp>
    </p:spTree>
    <p:extLst>
      <p:ext uri="{BB962C8B-B14F-4D97-AF65-F5344CB8AC3E}">
        <p14:creationId xmlns:p14="http://schemas.microsoft.com/office/powerpoint/2010/main" val="867726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29</a:t>
            </a:fld>
            <a:endParaRPr lang="en-IN"/>
          </a:p>
        </p:txBody>
      </p:sp>
    </p:spTree>
    <p:extLst>
      <p:ext uri="{BB962C8B-B14F-4D97-AF65-F5344CB8AC3E}">
        <p14:creationId xmlns:p14="http://schemas.microsoft.com/office/powerpoint/2010/main" val="165417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of the Microscopic Kinematics: Not more than 1 min </a:t>
            </a:r>
          </a:p>
          <a:p>
            <a:r>
              <a:rPr lang="en-US" dirty="0"/>
              <a:t> -- ground state: stress free and undeformed </a:t>
            </a:r>
          </a:p>
          <a:p>
            <a:r>
              <a:rPr lang="en-US" dirty="0"/>
              <a:t> -- Deformation gradient</a:t>
            </a:r>
          </a:p>
          <a:p>
            <a:r>
              <a:rPr lang="en-US" dirty="0"/>
              <a:t> -- pointwise incompressibility </a:t>
            </a:r>
          </a:p>
          <a:p>
            <a:endParaRPr lang="en-US" dirty="0"/>
          </a:p>
          <a:p>
            <a:endParaRPr lang="en-US" dirty="0"/>
          </a:p>
          <a:p>
            <a:r>
              <a:rPr lang="en-US" dirty="0"/>
              <a:t>Upper bound: 1min: 20 sec</a:t>
            </a:r>
          </a:p>
          <a:p>
            <a:endParaRPr lang="en-US" dirty="0"/>
          </a:p>
          <a:p>
            <a:r>
              <a:rPr lang="en-US" dirty="0"/>
              <a:t>our focus in this work is on isotropic porous elastomers</a:t>
            </a:r>
          </a:p>
          <a:p>
            <a:r>
              <a:rPr lang="en-US" dirty="0"/>
              <a:t>Specifically those that comprise a statistically uniform and isotropic distribution of equiaxed --- but of arbitrary shape otherwise --- closed-cell vacuous pores embedded in an isotropic incompressible non-Gaussian elastomeric matrix. </a:t>
            </a:r>
          </a:p>
          <a:p>
            <a:endParaRPr lang="en-US" dirty="0"/>
          </a:p>
          <a:p>
            <a:r>
              <a:rPr lang="en-US" dirty="0"/>
              <a:t>In its ground state, presumed to be undeformed and free of stress, the bounded domain in $\</a:t>
            </a:r>
            <a:r>
              <a:rPr lang="en-US" dirty="0" err="1"/>
              <a:t>mathbb</a:t>
            </a:r>
            <a:r>
              <a:rPr lang="en-US" dirty="0"/>
              <a:t>{R}^3$ occupied by any such porous elastomer is denoted by $\Omega_0$ and its boundary by $\partial \Omega_0</a:t>
            </a:r>
          </a:p>
          <a:p>
            <a:endParaRPr lang="en-US" dirty="0"/>
          </a:p>
          <a:p>
            <a:r>
              <a:rPr lang="en-US" dirty="0"/>
              <a:t>and, for convenience, units of length are chosen so that $\Omega_0$ has unit volume. The constitutive behavior of the underlying elastomeric matrix is characterized by a free-energy density $W_\</a:t>
            </a:r>
            <a:r>
              <a:rPr lang="en-US" dirty="0" err="1"/>
              <a:t>texttt</a:t>
            </a:r>
            <a:r>
              <a:rPr lang="en-US" dirty="0"/>
              <a:t>{m}$, which is taken to be an objective and isotropic function</a:t>
            </a:r>
          </a:p>
          <a:p>
            <a:r>
              <a:rPr lang="en-US" dirty="0"/>
              <a:t>of the deformation gradient tensor $\</a:t>
            </a:r>
            <a:r>
              <a:rPr lang="en-US" dirty="0" err="1"/>
              <a:t>bfF</a:t>
            </a:r>
            <a:r>
              <a:rPr lang="en-US" dirty="0"/>
              <a:t>$. In particular, we shall consider non-Gaussian free- or stored-energy functions of the form</a:t>
            </a:r>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3</a:t>
            </a:fld>
            <a:endParaRPr lang="en-IN"/>
          </a:p>
        </p:txBody>
      </p:sp>
    </p:spTree>
    <p:extLst>
      <p:ext uri="{BB962C8B-B14F-4D97-AF65-F5344CB8AC3E}">
        <p14:creationId xmlns:p14="http://schemas.microsoft.com/office/powerpoint/2010/main" val="2465201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30 sec</a:t>
            </a:r>
          </a:p>
          <a:p>
            <a:r>
              <a:rPr lang="en-IN" dirty="0"/>
              <a:t>Many popular choices for the matrix material. Among these are Gent, AB, LP </a:t>
            </a:r>
          </a:p>
          <a:p>
            <a:r>
              <a:rPr lang="en-IN" dirty="0"/>
              <a:t>Examples of typically used stored energy functions: LP (strain hardening, simple, accurate)</a:t>
            </a:r>
          </a:p>
          <a:p>
            <a:endParaRPr lang="en-IN" dirty="0"/>
          </a:p>
          <a:p>
            <a:endParaRPr lang="en-IN" dirty="0"/>
          </a:p>
          <a:p>
            <a:r>
              <a:rPr lang="en-IN" dirty="0"/>
              <a:t>Upper bound: 1min:50sec</a:t>
            </a:r>
          </a:p>
        </p:txBody>
      </p:sp>
      <p:sp>
        <p:nvSpPr>
          <p:cNvPr id="4" name="Slide Number Placeholder 3"/>
          <p:cNvSpPr>
            <a:spLocks noGrp="1"/>
          </p:cNvSpPr>
          <p:nvPr>
            <p:ph type="sldNum" sz="quarter" idx="5"/>
          </p:nvPr>
        </p:nvSpPr>
        <p:spPr/>
        <p:txBody>
          <a:bodyPr/>
          <a:lstStyle/>
          <a:p>
            <a:fld id="{4738D737-2955-460B-87C6-E33975BB0385}" type="slidenum">
              <a:rPr lang="en-IN" smtClean="0"/>
              <a:t>4</a:t>
            </a:fld>
            <a:endParaRPr lang="en-IN"/>
          </a:p>
        </p:txBody>
      </p:sp>
    </p:spTree>
    <p:extLst>
      <p:ext uri="{BB962C8B-B14F-4D97-AF65-F5344CB8AC3E}">
        <p14:creationId xmlns:p14="http://schemas.microsoft.com/office/powerpoint/2010/main" val="511550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LP-PC result (2007) and LP (2011) is not explicit: </a:t>
            </a:r>
          </a:p>
          <a:p>
            <a:r>
              <a:rPr lang="en-IN" dirty="0"/>
              <a:t> -- it requires the solution of 6 nonlinear algebraic equations </a:t>
            </a:r>
          </a:p>
          <a:p>
            <a:r>
              <a:rPr lang="en-IN" dirty="0"/>
              <a:t> -- does not recover the exact evolution of the porosity </a:t>
            </a:r>
          </a:p>
          <a:p>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5</a:t>
            </a:fld>
            <a:endParaRPr lang="en-IN"/>
          </a:p>
        </p:txBody>
      </p:sp>
    </p:spTree>
    <p:extLst>
      <p:ext uri="{BB962C8B-B14F-4D97-AF65-F5344CB8AC3E}">
        <p14:creationId xmlns:p14="http://schemas.microsoft.com/office/powerpoint/2010/main" val="201093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things in place:  (granted the separation of length scales)</a:t>
            </a:r>
          </a:p>
          <a:p>
            <a:r>
              <a:rPr lang="en-US" dirty="0"/>
              <a:t>  - what we are after.. </a:t>
            </a:r>
          </a:p>
          <a:p>
            <a:r>
              <a:rPr lang="en-US" dirty="0"/>
              <a:t>  - Hill’s lemma and the variational form</a:t>
            </a:r>
          </a:p>
          <a:p>
            <a:r>
              <a:rPr lang="en-US" dirty="0"/>
              <a:t>  - </a:t>
            </a:r>
            <a:r>
              <a:rPr lang="en-US" dirty="0" err="1"/>
              <a:t>Weff</a:t>
            </a:r>
            <a:r>
              <a:rPr lang="en-US" dirty="0"/>
              <a:t> is an isotropic function of the first argument. And hence the standard macroscopic invariants </a:t>
            </a:r>
          </a:p>
          <a:p>
            <a:r>
              <a:rPr lang="en-US" dirty="0"/>
              <a:t> </a:t>
            </a:r>
          </a:p>
          <a:p>
            <a:r>
              <a:rPr lang="en-US" dirty="0"/>
              <a:t>1min (total) </a:t>
            </a:r>
          </a:p>
          <a:p>
            <a:endParaRPr lang="en-US" dirty="0"/>
          </a:p>
          <a:p>
            <a:r>
              <a:rPr lang="en-US" dirty="0"/>
              <a:t>Upper bound: 2min:50sec</a:t>
            </a:r>
          </a:p>
          <a:p>
            <a:r>
              <a:rPr lang="en-US" dirty="0"/>
              <a:t>%% </a:t>
            </a:r>
          </a:p>
          <a:p>
            <a:endParaRPr lang="en-US" dirty="0"/>
          </a:p>
          <a:p>
            <a:r>
              <a:rPr lang="en-US" dirty="0"/>
              <a:t>Granted the statistically uniform distribution of the pores and their vanishingly small length scale with respect to the macroscopic length</a:t>
            </a:r>
          </a:p>
          <a:p>
            <a:r>
              <a:rPr lang="en-US" dirty="0"/>
              <a:t>scale of , the homogenized or macroscopic constitutive response of a given porous elastomer of interest is formally defined as the relation between the volume average of the first </a:t>
            </a:r>
            <a:r>
              <a:rPr lang="en-US" dirty="0" err="1"/>
              <a:t>Piola</a:t>
            </a:r>
            <a:r>
              <a:rPr lang="en-US" dirty="0"/>
              <a:t>-Kirchhoff stress and the volume average of the deformation gradient under affine boundary conditions on. It follows from standard arguments that such a relation can be expediently cast in the variational form</a:t>
            </a:r>
          </a:p>
          <a:p>
            <a:endParaRPr lang="en-US" dirty="0"/>
          </a:p>
          <a:p>
            <a:r>
              <a:rPr lang="en-US" dirty="0"/>
              <a:t>%% </a:t>
            </a:r>
            <a:endParaRPr lang="en-IN" dirty="0"/>
          </a:p>
        </p:txBody>
      </p:sp>
      <p:sp>
        <p:nvSpPr>
          <p:cNvPr id="4" name="Slide Number Placeholder 3"/>
          <p:cNvSpPr>
            <a:spLocks noGrp="1"/>
          </p:cNvSpPr>
          <p:nvPr>
            <p:ph type="sldNum" sz="quarter" idx="5"/>
          </p:nvPr>
        </p:nvSpPr>
        <p:spPr/>
        <p:txBody>
          <a:bodyPr/>
          <a:lstStyle/>
          <a:p>
            <a:fld id="{4738D737-2955-460B-87C6-E33975BB0385}" type="slidenum">
              <a:rPr lang="en-IN" smtClean="0"/>
              <a:t>6</a:t>
            </a:fld>
            <a:endParaRPr lang="en-IN"/>
          </a:p>
        </p:txBody>
      </p:sp>
    </p:spTree>
    <p:extLst>
      <p:ext uri="{BB962C8B-B14F-4D97-AF65-F5344CB8AC3E}">
        <p14:creationId xmlns:p14="http://schemas.microsoft.com/office/powerpoint/2010/main" val="107626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Describe the main result: </a:t>
            </a:r>
          </a:p>
          <a:p>
            <a:r>
              <a:rPr lang="en-IN" dirty="0"/>
              <a:t> -- the matrix material (stored energy function evaluated at an amplified measure of strain)</a:t>
            </a:r>
          </a:p>
          <a:p>
            <a:r>
              <a:rPr lang="en-IN" dirty="0"/>
              <a:t> -- the linearity in I_1 and nonlinearity in J (and of the variable separable form)</a:t>
            </a:r>
          </a:p>
          <a:p>
            <a:endParaRPr lang="en-IN" dirty="0"/>
          </a:p>
          <a:p>
            <a:r>
              <a:rPr lang="en-IN" dirty="0"/>
              <a:t>30 sec: </a:t>
            </a:r>
          </a:p>
          <a:p>
            <a:endParaRPr lang="en-IN" dirty="0"/>
          </a:p>
          <a:p>
            <a:r>
              <a:rPr lang="en-IN" dirty="0"/>
              <a:t>3min: 20sec:</a:t>
            </a:r>
          </a:p>
        </p:txBody>
      </p:sp>
      <p:sp>
        <p:nvSpPr>
          <p:cNvPr id="4" name="Slide Number Placeholder 3"/>
          <p:cNvSpPr>
            <a:spLocks noGrp="1"/>
          </p:cNvSpPr>
          <p:nvPr>
            <p:ph type="sldNum" sz="quarter" idx="5"/>
          </p:nvPr>
        </p:nvSpPr>
        <p:spPr/>
        <p:txBody>
          <a:bodyPr/>
          <a:lstStyle/>
          <a:p>
            <a:fld id="{4738D737-2955-460B-87C6-E33975BB0385}" type="slidenum">
              <a:rPr lang="en-IN" smtClean="0"/>
              <a:t>7</a:t>
            </a:fld>
            <a:endParaRPr lang="en-IN"/>
          </a:p>
        </p:txBody>
      </p:sp>
    </p:spTree>
    <p:extLst>
      <p:ext uri="{BB962C8B-B14F-4D97-AF65-F5344CB8AC3E}">
        <p14:creationId xmlns:p14="http://schemas.microsoft.com/office/powerpoint/2010/main" val="191244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Add references for Ogden, and Hashin’s paper </a:t>
            </a:r>
          </a:p>
          <a:p>
            <a:endParaRPr lang="en-IN" dirty="0"/>
          </a:p>
          <a:p>
            <a:r>
              <a:rPr lang="en-IN" dirty="0"/>
              <a:t>Quick walk through: 30 sec: </a:t>
            </a:r>
          </a:p>
          <a:p>
            <a:r>
              <a:rPr lang="en-IN" dirty="0"/>
              <a:t>Rough outline (not more than a min)</a:t>
            </a:r>
          </a:p>
          <a:p>
            <a:endParaRPr lang="en-IN" dirty="0"/>
          </a:p>
          <a:p>
            <a:endParaRPr lang="en-IN" dirty="0"/>
          </a:p>
          <a:p>
            <a:r>
              <a:rPr lang="en-IN" dirty="0"/>
              <a:t>Upper bound: 3min: 50 sec</a:t>
            </a:r>
          </a:p>
        </p:txBody>
      </p:sp>
      <p:sp>
        <p:nvSpPr>
          <p:cNvPr id="4" name="Slide Number Placeholder 3"/>
          <p:cNvSpPr>
            <a:spLocks noGrp="1"/>
          </p:cNvSpPr>
          <p:nvPr>
            <p:ph type="sldNum" sz="quarter" idx="5"/>
          </p:nvPr>
        </p:nvSpPr>
        <p:spPr/>
        <p:txBody>
          <a:bodyPr/>
          <a:lstStyle/>
          <a:p>
            <a:fld id="{4738D737-2955-460B-87C6-E33975BB0385}" type="slidenum">
              <a:rPr lang="en-IN" smtClean="0"/>
              <a:t>8</a:t>
            </a:fld>
            <a:endParaRPr lang="en-IN"/>
          </a:p>
        </p:txBody>
      </p:sp>
    </p:spTree>
    <p:extLst>
      <p:ext uri="{BB962C8B-B14F-4D97-AF65-F5344CB8AC3E}">
        <p14:creationId xmlns:p14="http://schemas.microsoft.com/office/powerpoint/2010/main" val="1312259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Iterated Homogenization: LP and MI, allows to construct analytical solution </a:t>
            </a:r>
          </a:p>
          <a:p>
            <a:r>
              <a:rPr lang="en-IN" dirty="0"/>
              <a:t> -- start with matrix and add a dilute concentration of particles with </a:t>
            </a:r>
            <a:r>
              <a:rPr lang="en-IN" dirty="0" err="1"/>
              <a:t>W_m</a:t>
            </a:r>
            <a:r>
              <a:rPr lang="en-IN" dirty="0"/>
              <a:t> (potentially pores; = 0)  </a:t>
            </a:r>
          </a:p>
          <a:p>
            <a:r>
              <a:rPr lang="en-IN" dirty="0"/>
              <a:t> -- keep repeating the process over again. </a:t>
            </a:r>
          </a:p>
          <a:p>
            <a:endParaRPr lang="en-IN" dirty="0"/>
          </a:p>
          <a:p>
            <a:r>
              <a:rPr lang="en-IN" dirty="0"/>
              <a:t>15 sec </a:t>
            </a:r>
          </a:p>
          <a:p>
            <a:endParaRPr lang="en-IN" dirty="0"/>
          </a:p>
          <a:p>
            <a:r>
              <a:rPr lang="en-IN" dirty="0"/>
              <a:t>UB: 4min:05sec</a:t>
            </a:r>
          </a:p>
        </p:txBody>
      </p:sp>
      <p:sp>
        <p:nvSpPr>
          <p:cNvPr id="4" name="Slide Number Placeholder 3"/>
          <p:cNvSpPr>
            <a:spLocks noGrp="1"/>
          </p:cNvSpPr>
          <p:nvPr>
            <p:ph type="sldNum" sz="quarter" idx="5"/>
          </p:nvPr>
        </p:nvSpPr>
        <p:spPr/>
        <p:txBody>
          <a:bodyPr/>
          <a:lstStyle/>
          <a:p>
            <a:fld id="{4738D737-2955-460B-87C6-E33975BB0385}" type="slidenum">
              <a:rPr lang="en-IN" smtClean="0"/>
              <a:t>9</a:t>
            </a:fld>
            <a:endParaRPr lang="en-IN"/>
          </a:p>
        </p:txBody>
      </p:sp>
    </p:spTree>
    <p:extLst>
      <p:ext uri="{BB962C8B-B14F-4D97-AF65-F5344CB8AC3E}">
        <p14:creationId xmlns:p14="http://schemas.microsoft.com/office/powerpoint/2010/main" val="1105411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17EE-FB19-469D-AE19-44E5661393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A04F3A-EF9B-47EE-9CCE-09C51BE0E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45B430E-FA7C-479C-8395-7FC3755C27E8}"/>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9DA00FEE-2BB2-4AB4-97EB-A8754658A9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5DEB48-5CDA-40B1-AD36-060509FAA1C0}"/>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6555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BA20-A61F-484C-81FE-BED440C17E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6B5ED5-5009-4F6E-9886-98D74182DC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DB460B-576A-4175-81AE-225829F3CCBE}"/>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3C893BF6-6392-48FB-A24F-D2B2EE74EC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8E10D5-F8B7-4131-9099-E49E1BDF2F40}"/>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302380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D49CC8-7FE2-4EC2-A67D-39B07D2572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4C4D21-FACD-413F-B246-A31887CF05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515E82-3AD7-43B3-9027-FC96F29B1040}"/>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C19C0FC8-06E1-4E29-BDE2-176B267768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1AFFFB-E463-4F97-9049-657CBBC9AC8C}"/>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3494816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6C-001E-4BBE-9B47-5676C432CA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05FBBF-2361-4BBB-8B1D-A8943078C1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51247B-41F7-436A-9AFE-052286F1ECDE}"/>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98928A88-A046-4985-86AD-6C734B7BC0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8FFB4D-09E2-462C-8417-D8622F149417}"/>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155497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9B7A-416C-4D06-85F5-9D8E9A8EC6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60D59C-42ED-40D2-B05C-5446AFA8D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562CE2-51B2-4459-9E6D-A5E8CD4419D2}"/>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74578004-A15A-4169-8BE5-DBE7920817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D9EBC-F28A-4A1C-B59B-8F1E172E3402}"/>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41932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5B17-29B2-473E-9750-181A20CBD8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BAC513-5F42-4396-A3CF-A0A8B0D806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A91214-1233-4195-ABEB-F29B766DC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3E5545-6A97-464D-9FFD-AE48E0DFA1DF}"/>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6" name="Footer Placeholder 5">
            <a:extLst>
              <a:ext uri="{FF2B5EF4-FFF2-40B4-BE49-F238E27FC236}">
                <a16:creationId xmlns:a16="http://schemas.microsoft.com/office/drawing/2014/main" id="{51D53756-6384-4D26-A47E-5E9A6BF19C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CDC23-A903-4601-81BA-339797B69CF3}"/>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37921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739-0D03-4B1B-850D-F0BAF8AB83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B13E6F-4AAE-4538-8197-08D76E872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4D50AB-1BD8-42CE-BF7D-B4DFAF1B69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F5562F-35D1-4FD1-B1F4-CD1458907F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40A3B-AD12-45D3-A77B-1042C8C1E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EC36B0-1BF6-4016-9729-5931977A7A49}"/>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8" name="Footer Placeholder 7">
            <a:extLst>
              <a:ext uri="{FF2B5EF4-FFF2-40B4-BE49-F238E27FC236}">
                <a16:creationId xmlns:a16="http://schemas.microsoft.com/office/drawing/2014/main" id="{BCD0637C-E7D5-4E2F-B2BF-7C271E25AB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C740F5-64D7-49A3-8700-EB06EED398DC}"/>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3015017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44A6C-884D-4C0E-815E-30B8C80DAE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0DB6FE-005B-4247-BDE6-ED05794FA392}"/>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4" name="Footer Placeholder 3">
            <a:extLst>
              <a:ext uri="{FF2B5EF4-FFF2-40B4-BE49-F238E27FC236}">
                <a16:creationId xmlns:a16="http://schemas.microsoft.com/office/drawing/2014/main" id="{D28DC3F7-41DE-4C81-8D1F-E7B66AF473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D79850-8374-4669-AC0D-0C02B454235C}"/>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1438402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13C8B4-10DE-44AE-A051-4521D591AE76}"/>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3" name="Footer Placeholder 2">
            <a:extLst>
              <a:ext uri="{FF2B5EF4-FFF2-40B4-BE49-F238E27FC236}">
                <a16:creationId xmlns:a16="http://schemas.microsoft.com/office/drawing/2014/main" id="{3C780793-37EF-43D5-9EFC-D4D1F41CDA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C1F0A3-60C9-4F83-8483-0A5574E6DB6D}"/>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2470630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D7F-B1DF-487A-8428-F11B8F380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B448C4-0004-4C83-9E4E-7D30ABDFA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8F28A3-DDEF-461D-BF13-7C950661A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31F2B3-E8A6-4D76-9BC4-02BC9E26E295}"/>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6" name="Footer Placeholder 5">
            <a:extLst>
              <a:ext uri="{FF2B5EF4-FFF2-40B4-BE49-F238E27FC236}">
                <a16:creationId xmlns:a16="http://schemas.microsoft.com/office/drawing/2014/main" id="{6D5DFCDB-D9F8-4857-AE7B-05204A6D6B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BA080E-5846-4A72-A1E8-6AA41AB8CB00}"/>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365506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DEEF-41D2-4BAF-B898-23E7266DB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9BC4BD-604F-4E04-82F8-34B14FA944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2B99F5-37F6-4141-982C-8AE339F96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53990-803C-43B0-B08A-6503FDA96283}"/>
              </a:ext>
            </a:extLst>
          </p:cNvPr>
          <p:cNvSpPr>
            <a:spLocks noGrp="1"/>
          </p:cNvSpPr>
          <p:nvPr>
            <p:ph type="dt" sz="half" idx="10"/>
          </p:nvPr>
        </p:nvSpPr>
        <p:spPr/>
        <p:txBody>
          <a:bodyPr/>
          <a:lstStyle/>
          <a:p>
            <a:fld id="{3BE83B8B-5C8D-4B75-B5F4-D946E1B63B1F}" type="datetimeFigureOut">
              <a:rPr lang="en-IN" smtClean="0"/>
              <a:t>13-10-2019</a:t>
            </a:fld>
            <a:endParaRPr lang="en-IN"/>
          </a:p>
        </p:txBody>
      </p:sp>
      <p:sp>
        <p:nvSpPr>
          <p:cNvPr id="6" name="Footer Placeholder 5">
            <a:extLst>
              <a:ext uri="{FF2B5EF4-FFF2-40B4-BE49-F238E27FC236}">
                <a16:creationId xmlns:a16="http://schemas.microsoft.com/office/drawing/2014/main" id="{FED608C8-301F-4369-A5F3-92ECC61F27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83D2F3-3BE0-47B0-9393-542AEEA7131B}"/>
              </a:ext>
            </a:extLst>
          </p:cNvPr>
          <p:cNvSpPr>
            <a:spLocks noGrp="1"/>
          </p:cNvSpPr>
          <p:nvPr>
            <p:ph type="sldNum" sz="quarter" idx="12"/>
          </p:nvPr>
        </p:nvSpPr>
        <p:spPr/>
        <p:txBody>
          <a:bodyPr/>
          <a:lstStyle/>
          <a:p>
            <a:fld id="{A12CAD10-E9F3-4906-BEF5-0C14B0289294}" type="slidenum">
              <a:rPr lang="en-IN" smtClean="0"/>
              <a:t>‹#›</a:t>
            </a:fld>
            <a:endParaRPr lang="en-IN"/>
          </a:p>
        </p:txBody>
      </p:sp>
    </p:spTree>
    <p:extLst>
      <p:ext uri="{BB962C8B-B14F-4D97-AF65-F5344CB8AC3E}">
        <p14:creationId xmlns:p14="http://schemas.microsoft.com/office/powerpoint/2010/main" val="66922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1D593A-88CC-4B50-8402-7DFB351BD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C885F0-F50D-48AD-9F67-3E9FFD954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8E82D7-C4D6-4218-B6D7-73E61FDE7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83B8B-5C8D-4B75-B5F4-D946E1B63B1F}" type="datetimeFigureOut">
              <a:rPr lang="en-IN" smtClean="0"/>
              <a:t>13-10-2019</a:t>
            </a:fld>
            <a:endParaRPr lang="en-IN"/>
          </a:p>
        </p:txBody>
      </p:sp>
      <p:sp>
        <p:nvSpPr>
          <p:cNvPr id="5" name="Footer Placeholder 4">
            <a:extLst>
              <a:ext uri="{FF2B5EF4-FFF2-40B4-BE49-F238E27FC236}">
                <a16:creationId xmlns:a16="http://schemas.microsoft.com/office/drawing/2014/main" id="{F5DF3E21-4C5C-4661-A2FC-C451CD66A6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800AD82-D04C-42DF-A6FB-8F4BE3662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CAD10-E9F3-4906-BEF5-0C14B0289294}" type="slidenum">
              <a:rPr lang="en-IN" smtClean="0"/>
              <a:t>‹#›</a:t>
            </a:fld>
            <a:endParaRPr lang="en-IN"/>
          </a:p>
        </p:txBody>
      </p:sp>
    </p:spTree>
    <p:extLst>
      <p:ext uri="{BB962C8B-B14F-4D97-AF65-F5344CB8AC3E}">
        <p14:creationId xmlns:p14="http://schemas.microsoft.com/office/powerpoint/2010/main" val="178681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png"/><Relationship Id="rId18" Type="http://schemas.openxmlformats.org/officeDocument/2006/relationships/image" Target="../media/image8.jp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17" Type="http://schemas.openxmlformats.org/officeDocument/2006/relationships/image" Target="../media/image7.png"/><Relationship Id="rId2" Type="http://schemas.openxmlformats.org/officeDocument/2006/relationships/tags" Target="../tags/tag2.xml"/><Relationship Id="rId16" Type="http://schemas.openxmlformats.org/officeDocument/2006/relationships/image" Target="../media/image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png"/><Relationship Id="rId5" Type="http://schemas.openxmlformats.org/officeDocument/2006/relationships/tags" Target="../tags/tag5.xml"/><Relationship Id="rId15" Type="http://schemas.openxmlformats.org/officeDocument/2006/relationships/image" Target="../media/image5.png"/><Relationship Id="rId10" Type="http://schemas.openxmlformats.org/officeDocument/2006/relationships/notesSlide" Target="../notesSlides/notesSlide1.xml"/><Relationship Id="rId19" Type="http://schemas.openxmlformats.org/officeDocument/2006/relationships/image" Target="../media/image9.png"/><Relationship Id="rId4" Type="http://schemas.openxmlformats.org/officeDocument/2006/relationships/tags" Target="../tags/tag4.xml"/><Relationship Id="rId9" Type="http://schemas.openxmlformats.org/officeDocument/2006/relationships/slideLayout" Target="../slideLayouts/slideLayout1.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slideLayout" Target="../slideLayouts/slideLayout1.xml"/><Relationship Id="rId18" Type="http://schemas.openxmlformats.org/officeDocument/2006/relationships/image" Target="../media/image110.png"/><Relationship Id="rId26" Type="http://schemas.openxmlformats.org/officeDocument/2006/relationships/image" Target="../media/image103.png"/><Relationship Id="rId3" Type="http://schemas.openxmlformats.org/officeDocument/2006/relationships/tags" Target="../tags/tag127.xml"/><Relationship Id="rId21" Type="http://schemas.openxmlformats.org/officeDocument/2006/relationships/image" Target="../media/image113.png"/><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image" Target="../media/image3.png"/><Relationship Id="rId25" Type="http://schemas.openxmlformats.org/officeDocument/2006/relationships/image" Target="../media/image117.png"/><Relationship Id="rId2" Type="http://schemas.openxmlformats.org/officeDocument/2006/relationships/tags" Target="../tags/tag126.xml"/><Relationship Id="rId16" Type="http://schemas.openxmlformats.org/officeDocument/2006/relationships/image" Target="../media/image2.png"/><Relationship Id="rId20" Type="http://schemas.openxmlformats.org/officeDocument/2006/relationships/image" Target="../media/image112.png"/><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image" Target="../media/image116.png"/><Relationship Id="rId5" Type="http://schemas.openxmlformats.org/officeDocument/2006/relationships/tags" Target="../tags/tag129.xml"/><Relationship Id="rId15" Type="http://schemas.openxmlformats.org/officeDocument/2006/relationships/image" Target="../media/image1.png"/><Relationship Id="rId23" Type="http://schemas.openxmlformats.org/officeDocument/2006/relationships/image" Target="../media/image115.png"/><Relationship Id="rId28" Type="http://schemas.openxmlformats.org/officeDocument/2006/relationships/image" Target="../media/image118.png"/><Relationship Id="rId10" Type="http://schemas.openxmlformats.org/officeDocument/2006/relationships/tags" Target="../tags/tag134.xml"/><Relationship Id="rId19" Type="http://schemas.openxmlformats.org/officeDocument/2006/relationships/image" Target="../media/image111.png"/><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notesSlide" Target="../notesSlides/notesSlide10.xml"/><Relationship Id="rId22" Type="http://schemas.openxmlformats.org/officeDocument/2006/relationships/image" Target="../media/image114.png"/><Relationship Id="rId27" Type="http://schemas.openxmlformats.org/officeDocument/2006/relationships/image" Target="../media/image106.png"/></Relationships>
</file>

<file path=ppt/slides/_rels/slide11.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image" Target="../media/image2.png"/><Relationship Id="rId26" Type="http://schemas.openxmlformats.org/officeDocument/2006/relationships/image" Target="../media/image124.png"/><Relationship Id="rId3" Type="http://schemas.openxmlformats.org/officeDocument/2006/relationships/tags" Target="../tags/tag139.xml"/><Relationship Id="rId21" Type="http://schemas.openxmlformats.org/officeDocument/2006/relationships/image" Target="../media/image110.png"/><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image" Target="../media/image1.png"/><Relationship Id="rId25" Type="http://schemas.openxmlformats.org/officeDocument/2006/relationships/image" Target="../media/image123.png"/><Relationship Id="rId2" Type="http://schemas.openxmlformats.org/officeDocument/2006/relationships/tags" Target="../tags/tag138.xml"/><Relationship Id="rId16" Type="http://schemas.openxmlformats.org/officeDocument/2006/relationships/notesSlide" Target="../notesSlides/notesSlide11.xml"/><Relationship Id="rId20" Type="http://schemas.openxmlformats.org/officeDocument/2006/relationships/image" Target="../media/image119.png"/><Relationship Id="rId29" Type="http://schemas.openxmlformats.org/officeDocument/2006/relationships/image" Target="../media/image127.pn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image" Target="../media/image122.png"/><Relationship Id="rId5" Type="http://schemas.openxmlformats.org/officeDocument/2006/relationships/tags" Target="../tags/tag141.xml"/><Relationship Id="rId15" Type="http://schemas.openxmlformats.org/officeDocument/2006/relationships/slideLayout" Target="../slideLayouts/slideLayout1.xml"/><Relationship Id="rId23" Type="http://schemas.openxmlformats.org/officeDocument/2006/relationships/image" Target="../media/image121.png"/><Relationship Id="rId28" Type="http://schemas.openxmlformats.org/officeDocument/2006/relationships/image" Target="../media/image126.png"/><Relationship Id="rId10" Type="http://schemas.openxmlformats.org/officeDocument/2006/relationships/tags" Target="../tags/tag146.xml"/><Relationship Id="rId19" Type="http://schemas.openxmlformats.org/officeDocument/2006/relationships/image" Target="../media/image3.pn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s>
</file>

<file path=ppt/slides/_rels/slide12.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image" Target="../media/image3.png"/><Relationship Id="rId26" Type="http://schemas.openxmlformats.org/officeDocument/2006/relationships/image" Target="../media/image134.png"/><Relationship Id="rId3" Type="http://schemas.openxmlformats.org/officeDocument/2006/relationships/tags" Target="../tags/tag153.xml"/><Relationship Id="rId21" Type="http://schemas.openxmlformats.org/officeDocument/2006/relationships/image" Target="../media/image131.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image" Target="../media/image2.png"/><Relationship Id="rId25" Type="http://schemas.openxmlformats.org/officeDocument/2006/relationships/image" Target="../media/image133.png"/><Relationship Id="rId2" Type="http://schemas.openxmlformats.org/officeDocument/2006/relationships/tags" Target="../tags/tag152.xml"/><Relationship Id="rId16" Type="http://schemas.openxmlformats.org/officeDocument/2006/relationships/image" Target="../media/image1.png"/><Relationship Id="rId20" Type="http://schemas.openxmlformats.org/officeDocument/2006/relationships/image" Target="../media/image130.png"/><Relationship Id="rId29" Type="http://schemas.openxmlformats.org/officeDocument/2006/relationships/image" Target="../media/image137.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image" Target="../media/image132.png"/><Relationship Id="rId5" Type="http://schemas.openxmlformats.org/officeDocument/2006/relationships/tags" Target="../tags/tag155.xml"/><Relationship Id="rId15" Type="http://schemas.openxmlformats.org/officeDocument/2006/relationships/notesSlide" Target="../notesSlides/notesSlide12.xml"/><Relationship Id="rId23" Type="http://schemas.openxmlformats.org/officeDocument/2006/relationships/image" Target="../media/image105.png"/><Relationship Id="rId28" Type="http://schemas.openxmlformats.org/officeDocument/2006/relationships/image" Target="../media/image136.png"/><Relationship Id="rId10" Type="http://schemas.openxmlformats.org/officeDocument/2006/relationships/tags" Target="../tags/tag160.xml"/><Relationship Id="rId19" Type="http://schemas.openxmlformats.org/officeDocument/2006/relationships/image" Target="../media/image129.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slideLayout" Target="../slideLayouts/slideLayout1.xml"/><Relationship Id="rId22" Type="http://schemas.openxmlformats.org/officeDocument/2006/relationships/image" Target="../media/image106.png"/><Relationship Id="rId27" Type="http://schemas.openxmlformats.org/officeDocument/2006/relationships/image" Target="../media/image135.png"/><Relationship Id="rId30" Type="http://schemas.openxmlformats.org/officeDocument/2006/relationships/image" Target="../media/image138.png"/></Relationships>
</file>

<file path=ppt/slides/_rels/slide13.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slideLayout" Target="../slideLayouts/slideLayout1.xml"/><Relationship Id="rId18" Type="http://schemas.openxmlformats.org/officeDocument/2006/relationships/image" Target="../media/image140.png"/><Relationship Id="rId26" Type="http://schemas.openxmlformats.org/officeDocument/2006/relationships/image" Target="../media/image146.png"/><Relationship Id="rId3" Type="http://schemas.openxmlformats.org/officeDocument/2006/relationships/tags" Target="../tags/tag166.xml"/><Relationship Id="rId21" Type="http://schemas.openxmlformats.org/officeDocument/2006/relationships/image" Target="../media/image143.png"/><Relationship Id="rId7" Type="http://schemas.openxmlformats.org/officeDocument/2006/relationships/tags" Target="../tags/tag170.xml"/><Relationship Id="rId12" Type="http://schemas.openxmlformats.org/officeDocument/2006/relationships/tags" Target="../tags/tag175.xml"/><Relationship Id="rId17" Type="http://schemas.openxmlformats.org/officeDocument/2006/relationships/image" Target="../media/image139.png"/><Relationship Id="rId25" Type="http://schemas.openxmlformats.org/officeDocument/2006/relationships/image" Target="../media/image145.png"/><Relationship Id="rId2" Type="http://schemas.openxmlformats.org/officeDocument/2006/relationships/tags" Target="../tags/tag165.xml"/><Relationship Id="rId16" Type="http://schemas.openxmlformats.org/officeDocument/2006/relationships/image" Target="../media/image3.png"/><Relationship Id="rId20" Type="http://schemas.openxmlformats.org/officeDocument/2006/relationships/image" Target="../media/image142.pn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tags" Target="../tags/tag174.xml"/><Relationship Id="rId24" Type="http://schemas.openxmlformats.org/officeDocument/2006/relationships/image" Target="../media/image129.png"/><Relationship Id="rId5" Type="http://schemas.openxmlformats.org/officeDocument/2006/relationships/tags" Target="../tags/tag168.xml"/><Relationship Id="rId15" Type="http://schemas.openxmlformats.org/officeDocument/2006/relationships/image" Target="../media/image2.png"/><Relationship Id="rId23" Type="http://schemas.openxmlformats.org/officeDocument/2006/relationships/image" Target="../media/image144.png"/><Relationship Id="rId10" Type="http://schemas.openxmlformats.org/officeDocument/2006/relationships/tags" Target="../tags/tag173.xml"/><Relationship Id="rId19" Type="http://schemas.openxmlformats.org/officeDocument/2006/relationships/image" Target="../media/image141.png"/><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1.png"/><Relationship Id="rId22" Type="http://schemas.openxmlformats.org/officeDocument/2006/relationships/image" Target="../media/image105.png"/><Relationship Id="rId27" Type="http://schemas.openxmlformats.org/officeDocument/2006/relationships/image" Target="../media/image147.png"/></Relationships>
</file>

<file path=ppt/slides/_rels/slide14.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image" Target="../media/image3.png"/><Relationship Id="rId26" Type="http://schemas.openxmlformats.org/officeDocument/2006/relationships/image" Target="../media/image152.png"/><Relationship Id="rId3" Type="http://schemas.openxmlformats.org/officeDocument/2006/relationships/tags" Target="../tags/tag178.xml"/><Relationship Id="rId21" Type="http://schemas.openxmlformats.org/officeDocument/2006/relationships/image" Target="../media/image131.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image" Target="../media/image2.png"/><Relationship Id="rId25" Type="http://schemas.openxmlformats.org/officeDocument/2006/relationships/image" Target="../media/image151.png"/><Relationship Id="rId2" Type="http://schemas.openxmlformats.org/officeDocument/2006/relationships/tags" Target="../tags/tag177.xml"/><Relationship Id="rId16" Type="http://schemas.openxmlformats.org/officeDocument/2006/relationships/image" Target="../media/image1.png"/><Relationship Id="rId20" Type="http://schemas.openxmlformats.org/officeDocument/2006/relationships/image" Target="../media/image149.png"/><Relationship Id="rId29" Type="http://schemas.openxmlformats.org/officeDocument/2006/relationships/image" Target="../media/image155.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129.png"/><Relationship Id="rId5" Type="http://schemas.openxmlformats.org/officeDocument/2006/relationships/tags" Target="../tags/tag180.xml"/><Relationship Id="rId15" Type="http://schemas.openxmlformats.org/officeDocument/2006/relationships/slideLayout" Target="../slideLayouts/slideLayout1.xml"/><Relationship Id="rId23" Type="http://schemas.openxmlformats.org/officeDocument/2006/relationships/image" Target="../media/image150.png"/><Relationship Id="rId28" Type="http://schemas.openxmlformats.org/officeDocument/2006/relationships/image" Target="../media/image154.png"/><Relationship Id="rId10" Type="http://schemas.openxmlformats.org/officeDocument/2006/relationships/tags" Target="../tags/tag185.xml"/><Relationship Id="rId19" Type="http://schemas.openxmlformats.org/officeDocument/2006/relationships/image" Target="../media/image148.png"/><Relationship Id="rId31" Type="http://schemas.openxmlformats.org/officeDocument/2006/relationships/image" Target="../media/image157.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42.png"/><Relationship Id="rId27" Type="http://schemas.openxmlformats.org/officeDocument/2006/relationships/image" Target="../media/image153.png"/><Relationship Id="rId30" Type="http://schemas.openxmlformats.org/officeDocument/2006/relationships/image" Target="../media/image156.png"/></Relationships>
</file>

<file path=ppt/slides/_rels/slide15.xml.rels><?xml version="1.0" encoding="UTF-8" standalone="yes"?>
<Relationships xmlns="http://schemas.openxmlformats.org/package/2006/relationships"><Relationship Id="rId8" Type="http://schemas.openxmlformats.org/officeDocument/2006/relationships/tags" Target="../tags/tag197.xml"/><Relationship Id="rId13" Type="http://schemas.openxmlformats.org/officeDocument/2006/relationships/notesSlide" Target="../notesSlides/notesSlide13.xml"/><Relationship Id="rId18" Type="http://schemas.openxmlformats.org/officeDocument/2006/relationships/image" Target="../media/image158.png"/><Relationship Id="rId3" Type="http://schemas.openxmlformats.org/officeDocument/2006/relationships/tags" Target="../tags/tag192.xml"/><Relationship Id="rId21" Type="http://schemas.openxmlformats.org/officeDocument/2006/relationships/image" Target="../media/image161.png"/><Relationship Id="rId7" Type="http://schemas.openxmlformats.org/officeDocument/2006/relationships/tags" Target="../tags/tag196.xml"/><Relationship Id="rId12" Type="http://schemas.openxmlformats.org/officeDocument/2006/relationships/slideLayout" Target="../slideLayouts/slideLayout1.xml"/><Relationship Id="rId17" Type="http://schemas.openxmlformats.org/officeDocument/2006/relationships/image" Target="../media/image129.png"/><Relationship Id="rId2" Type="http://schemas.openxmlformats.org/officeDocument/2006/relationships/tags" Target="../tags/tag191.xml"/><Relationship Id="rId16" Type="http://schemas.openxmlformats.org/officeDocument/2006/relationships/image" Target="../media/image3.png"/><Relationship Id="rId20" Type="http://schemas.openxmlformats.org/officeDocument/2006/relationships/image" Target="../media/image160.png"/><Relationship Id="rId1" Type="http://schemas.openxmlformats.org/officeDocument/2006/relationships/tags" Target="../tags/tag190.xml"/><Relationship Id="rId6" Type="http://schemas.openxmlformats.org/officeDocument/2006/relationships/tags" Target="../tags/tag195.xml"/><Relationship Id="rId11" Type="http://schemas.openxmlformats.org/officeDocument/2006/relationships/tags" Target="../tags/tag200.xml"/><Relationship Id="rId24" Type="http://schemas.openxmlformats.org/officeDocument/2006/relationships/image" Target="../media/image164.png"/><Relationship Id="rId5" Type="http://schemas.openxmlformats.org/officeDocument/2006/relationships/tags" Target="../tags/tag194.xml"/><Relationship Id="rId15" Type="http://schemas.openxmlformats.org/officeDocument/2006/relationships/image" Target="../media/image2.png"/><Relationship Id="rId23" Type="http://schemas.openxmlformats.org/officeDocument/2006/relationships/image" Target="../media/image163.png"/><Relationship Id="rId10" Type="http://schemas.openxmlformats.org/officeDocument/2006/relationships/tags" Target="../tags/tag199.xml"/><Relationship Id="rId19" Type="http://schemas.openxmlformats.org/officeDocument/2006/relationships/image" Target="../media/image159.png"/><Relationship Id="rId4" Type="http://schemas.openxmlformats.org/officeDocument/2006/relationships/tags" Target="../tags/tag193.xml"/><Relationship Id="rId9" Type="http://schemas.openxmlformats.org/officeDocument/2006/relationships/tags" Target="../tags/tag198.xml"/><Relationship Id="rId14" Type="http://schemas.openxmlformats.org/officeDocument/2006/relationships/image" Target="../media/image1.png"/><Relationship Id="rId22" Type="http://schemas.openxmlformats.org/officeDocument/2006/relationships/image" Target="../media/image162.png"/></Relationships>
</file>

<file path=ppt/slides/_rels/slide16.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image" Target="../media/image1.png"/><Relationship Id="rId18" Type="http://schemas.openxmlformats.org/officeDocument/2006/relationships/image" Target="../media/image167.png"/><Relationship Id="rId3" Type="http://schemas.openxmlformats.org/officeDocument/2006/relationships/tags" Target="../tags/tag203.xml"/><Relationship Id="rId21" Type="http://schemas.openxmlformats.org/officeDocument/2006/relationships/image" Target="../media/image170.png"/><Relationship Id="rId7" Type="http://schemas.openxmlformats.org/officeDocument/2006/relationships/tags" Target="../tags/tag207.xml"/><Relationship Id="rId12" Type="http://schemas.openxmlformats.org/officeDocument/2006/relationships/notesSlide" Target="../notesSlides/notesSlide14.xml"/><Relationship Id="rId17" Type="http://schemas.openxmlformats.org/officeDocument/2006/relationships/image" Target="../media/image166.png"/><Relationship Id="rId2" Type="http://schemas.openxmlformats.org/officeDocument/2006/relationships/tags" Target="../tags/tag202.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slideLayout" Target="../slideLayouts/slideLayout1.xml"/><Relationship Id="rId5" Type="http://schemas.openxmlformats.org/officeDocument/2006/relationships/tags" Target="../tags/tag205.xml"/><Relationship Id="rId15" Type="http://schemas.openxmlformats.org/officeDocument/2006/relationships/image" Target="../media/image3.png"/><Relationship Id="rId23" Type="http://schemas.openxmlformats.org/officeDocument/2006/relationships/image" Target="../media/image172.png"/><Relationship Id="rId10" Type="http://schemas.openxmlformats.org/officeDocument/2006/relationships/tags" Target="../tags/tag210.xml"/><Relationship Id="rId19" Type="http://schemas.openxmlformats.org/officeDocument/2006/relationships/image" Target="../media/image168.png"/><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image" Target="../media/image2.png"/><Relationship Id="rId22" Type="http://schemas.openxmlformats.org/officeDocument/2006/relationships/image" Target="../media/image171.jpeg"/></Relationships>
</file>

<file path=ppt/slides/_rels/slide17.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18" Type="http://schemas.openxmlformats.org/officeDocument/2006/relationships/tags" Target="../tags/tag228.xml"/><Relationship Id="rId26" Type="http://schemas.openxmlformats.org/officeDocument/2006/relationships/image" Target="../media/image175.png"/><Relationship Id="rId3" Type="http://schemas.openxmlformats.org/officeDocument/2006/relationships/tags" Target="../tags/tag213.xml"/><Relationship Id="rId21" Type="http://schemas.openxmlformats.org/officeDocument/2006/relationships/image" Target="../media/image1.png"/><Relationship Id="rId34" Type="http://schemas.openxmlformats.org/officeDocument/2006/relationships/image" Target="../media/image183.png"/><Relationship Id="rId7" Type="http://schemas.openxmlformats.org/officeDocument/2006/relationships/tags" Target="../tags/tag217.xml"/><Relationship Id="rId12" Type="http://schemas.openxmlformats.org/officeDocument/2006/relationships/tags" Target="../tags/tag222.xml"/><Relationship Id="rId17" Type="http://schemas.openxmlformats.org/officeDocument/2006/relationships/tags" Target="../tags/tag227.xml"/><Relationship Id="rId25" Type="http://schemas.openxmlformats.org/officeDocument/2006/relationships/image" Target="../media/image174.png"/><Relationship Id="rId33" Type="http://schemas.openxmlformats.org/officeDocument/2006/relationships/image" Target="../media/image182.png"/><Relationship Id="rId38" Type="http://schemas.openxmlformats.org/officeDocument/2006/relationships/image" Target="../media/image187.png"/><Relationship Id="rId2" Type="http://schemas.openxmlformats.org/officeDocument/2006/relationships/tags" Target="../tags/tag212.xml"/><Relationship Id="rId16" Type="http://schemas.openxmlformats.org/officeDocument/2006/relationships/tags" Target="../tags/tag226.xml"/><Relationship Id="rId20" Type="http://schemas.openxmlformats.org/officeDocument/2006/relationships/notesSlide" Target="../notesSlides/notesSlide15.xml"/><Relationship Id="rId29" Type="http://schemas.openxmlformats.org/officeDocument/2006/relationships/image" Target="../media/image178.png"/><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24" Type="http://schemas.openxmlformats.org/officeDocument/2006/relationships/image" Target="../media/image173.png"/><Relationship Id="rId32" Type="http://schemas.openxmlformats.org/officeDocument/2006/relationships/image" Target="../media/image181.png"/><Relationship Id="rId37" Type="http://schemas.openxmlformats.org/officeDocument/2006/relationships/image" Target="../media/image186.png"/><Relationship Id="rId5" Type="http://schemas.openxmlformats.org/officeDocument/2006/relationships/tags" Target="../tags/tag215.xml"/><Relationship Id="rId15" Type="http://schemas.openxmlformats.org/officeDocument/2006/relationships/tags" Target="../tags/tag225.xml"/><Relationship Id="rId23" Type="http://schemas.openxmlformats.org/officeDocument/2006/relationships/image" Target="../media/image3.png"/><Relationship Id="rId28" Type="http://schemas.openxmlformats.org/officeDocument/2006/relationships/image" Target="../media/image177.png"/><Relationship Id="rId36" Type="http://schemas.openxmlformats.org/officeDocument/2006/relationships/image" Target="../media/image185.png"/><Relationship Id="rId10" Type="http://schemas.openxmlformats.org/officeDocument/2006/relationships/tags" Target="../tags/tag220.xml"/><Relationship Id="rId19" Type="http://schemas.openxmlformats.org/officeDocument/2006/relationships/slideLayout" Target="../slideLayouts/slideLayout1.xml"/><Relationship Id="rId31" Type="http://schemas.openxmlformats.org/officeDocument/2006/relationships/image" Target="../media/image180.png"/><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tags" Target="../tags/tag224.xml"/><Relationship Id="rId22" Type="http://schemas.openxmlformats.org/officeDocument/2006/relationships/image" Target="../media/image2.png"/><Relationship Id="rId27" Type="http://schemas.openxmlformats.org/officeDocument/2006/relationships/image" Target="../media/image176.png"/><Relationship Id="rId30" Type="http://schemas.openxmlformats.org/officeDocument/2006/relationships/image" Target="../media/image179.png"/><Relationship Id="rId35" Type="http://schemas.openxmlformats.org/officeDocument/2006/relationships/image" Target="../media/image184.png"/></Relationships>
</file>

<file path=ppt/slides/_rels/slide18.xml.rels><?xml version="1.0" encoding="UTF-8" standalone="yes"?>
<Relationships xmlns="http://schemas.openxmlformats.org/package/2006/relationships"><Relationship Id="rId13" Type="http://schemas.openxmlformats.org/officeDocument/2006/relationships/tags" Target="../tags/tag240.xml"/><Relationship Id="rId18" Type="http://schemas.openxmlformats.org/officeDocument/2006/relationships/tags" Target="../tags/tag245.xml"/><Relationship Id="rId26" Type="http://schemas.openxmlformats.org/officeDocument/2006/relationships/tags" Target="../tags/tag253.xml"/><Relationship Id="rId39" Type="http://schemas.openxmlformats.org/officeDocument/2006/relationships/tags" Target="../tags/tag266.xml"/><Relationship Id="rId21" Type="http://schemas.openxmlformats.org/officeDocument/2006/relationships/tags" Target="../tags/tag248.xml"/><Relationship Id="rId34" Type="http://schemas.openxmlformats.org/officeDocument/2006/relationships/tags" Target="../tags/tag261.xml"/><Relationship Id="rId42" Type="http://schemas.openxmlformats.org/officeDocument/2006/relationships/tags" Target="../tags/tag269.xml"/><Relationship Id="rId47" Type="http://schemas.openxmlformats.org/officeDocument/2006/relationships/image" Target="../media/image2.png"/><Relationship Id="rId50" Type="http://schemas.openxmlformats.org/officeDocument/2006/relationships/image" Target="../media/image191.png"/><Relationship Id="rId55" Type="http://schemas.openxmlformats.org/officeDocument/2006/relationships/image" Target="../media/image196.png"/><Relationship Id="rId63" Type="http://schemas.openxmlformats.org/officeDocument/2006/relationships/oleObject" Target="../embeddings/oleObject2.bin"/><Relationship Id="rId68" Type="http://schemas.openxmlformats.org/officeDocument/2006/relationships/image" Target="../media/image207.png"/><Relationship Id="rId76" Type="http://schemas.openxmlformats.org/officeDocument/2006/relationships/image" Target="../media/image213.png"/><Relationship Id="rId84" Type="http://schemas.openxmlformats.org/officeDocument/2006/relationships/image" Target="../media/image221.png"/><Relationship Id="rId7" Type="http://schemas.openxmlformats.org/officeDocument/2006/relationships/tags" Target="../tags/tag234.xml"/><Relationship Id="rId71" Type="http://schemas.openxmlformats.org/officeDocument/2006/relationships/image" Target="../media/image210.png"/><Relationship Id="rId2" Type="http://schemas.openxmlformats.org/officeDocument/2006/relationships/tags" Target="../tags/tag229.xml"/><Relationship Id="rId16" Type="http://schemas.openxmlformats.org/officeDocument/2006/relationships/tags" Target="../tags/tag243.xml"/><Relationship Id="rId29" Type="http://schemas.openxmlformats.org/officeDocument/2006/relationships/tags" Target="../tags/tag256.xml"/><Relationship Id="rId11" Type="http://schemas.openxmlformats.org/officeDocument/2006/relationships/tags" Target="../tags/tag238.xml"/><Relationship Id="rId24" Type="http://schemas.openxmlformats.org/officeDocument/2006/relationships/tags" Target="../tags/tag251.xml"/><Relationship Id="rId32" Type="http://schemas.openxmlformats.org/officeDocument/2006/relationships/tags" Target="../tags/tag259.xml"/><Relationship Id="rId37" Type="http://schemas.openxmlformats.org/officeDocument/2006/relationships/tags" Target="../tags/tag264.xml"/><Relationship Id="rId40" Type="http://schemas.openxmlformats.org/officeDocument/2006/relationships/tags" Target="../tags/tag267.xml"/><Relationship Id="rId45" Type="http://schemas.openxmlformats.org/officeDocument/2006/relationships/notesSlide" Target="../notesSlides/notesSlide16.xml"/><Relationship Id="rId53" Type="http://schemas.openxmlformats.org/officeDocument/2006/relationships/image" Target="../media/image194.png"/><Relationship Id="rId58" Type="http://schemas.openxmlformats.org/officeDocument/2006/relationships/image" Target="../media/image199.png"/><Relationship Id="rId66" Type="http://schemas.openxmlformats.org/officeDocument/2006/relationships/image" Target="../media/image205.png"/><Relationship Id="rId74" Type="http://schemas.openxmlformats.org/officeDocument/2006/relationships/image" Target="../media/image189.wmf"/><Relationship Id="rId79" Type="http://schemas.openxmlformats.org/officeDocument/2006/relationships/image" Target="../media/image216.png"/><Relationship Id="rId5" Type="http://schemas.openxmlformats.org/officeDocument/2006/relationships/tags" Target="../tags/tag232.xml"/><Relationship Id="rId61" Type="http://schemas.openxmlformats.org/officeDocument/2006/relationships/image" Target="../media/image202.png"/><Relationship Id="rId82" Type="http://schemas.openxmlformats.org/officeDocument/2006/relationships/image" Target="../media/image219.png"/><Relationship Id="rId10" Type="http://schemas.openxmlformats.org/officeDocument/2006/relationships/tags" Target="../tags/tag237.xml"/><Relationship Id="rId19" Type="http://schemas.openxmlformats.org/officeDocument/2006/relationships/tags" Target="../tags/tag246.xml"/><Relationship Id="rId31" Type="http://schemas.openxmlformats.org/officeDocument/2006/relationships/tags" Target="../tags/tag258.xml"/><Relationship Id="rId44" Type="http://schemas.openxmlformats.org/officeDocument/2006/relationships/slideLayout" Target="../slideLayouts/slideLayout1.xml"/><Relationship Id="rId52" Type="http://schemas.openxmlformats.org/officeDocument/2006/relationships/image" Target="../media/image193.png"/><Relationship Id="rId60" Type="http://schemas.openxmlformats.org/officeDocument/2006/relationships/image" Target="../media/image201.png"/><Relationship Id="rId65" Type="http://schemas.openxmlformats.org/officeDocument/2006/relationships/image" Target="../media/image204.png"/><Relationship Id="rId73" Type="http://schemas.openxmlformats.org/officeDocument/2006/relationships/oleObject" Target="../embeddings/oleObject3.bin"/><Relationship Id="rId78" Type="http://schemas.openxmlformats.org/officeDocument/2006/relationships/image" Target="../media/image215.png"/><Relationship Id="rId81" Type="http://schemas.openxmlformats.org/officeDocument/2006/relationships/image" Target="../media/image218.png"/><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 Id="rId22" Type="http://schemas.openxmlformats.org/officeDocument/2006/relationships/tags" Target="../tags/tag249.xml"/><Relationship Id="rId27" Type="http://schemas.openxmlformats.org/officeDocument/2006/relationships/tags" Target="../tags/tag254.xml"/><Relationship Id="rId30" Type="http://schemas.openxmlformats.org/officeDocument/2006/relationships/tags" Target="../tags/tag257.xml"/><Relationship Id="rId35" Type="http://schemas.openxmlformats.org/officeDocument/2006/relationships/tags" Target="../tags/tag262.xml"/><Relationship Id="rId43" Type="http://schemas.openxmlformats.org/officeDocument/2006/relationships/tags" Target="../tags/tag270.xml"/><Relationship Id="rId48" Type="http://schemas.openxmlformats.org/officeDocument/2006/relationships/image" Target="../media/image3.png"/><Relationship Id="rId56" Type="http://schemas.openxmlformats.org/officeDocument/2006/relationships/image" Target="../media/image197.png"/><Relationship Id="rId64" Type="http://schemas.openxmlformats.org/officeDocument/2006/relationships/image" Target="../media/image188.wmf"/><Relationship Id="rId69" Type="http://schemas.openxmlformats.org/officeDocument/2006/relationships/image" Target="../media/image208.png"/><Relationship Id="rId77" Type="http://schemas.openxmlformats.org/officeDocument/2006/relationships/image" Target="../media/image214.png"/><Relationship Id="rId8" Type="http://schemas.openxmlformats.org/officeDocument/2006/relationships/tags" Target="../tags/tag235.xml"/><Relationship Id="rId51" Type="http://schemas.openxmlformats.org/officeDocument/2006/relationships/image" Target="../media/image192.png"/><Relationship Id="rId72" Type="http://schemas.openxmlformats.org/officeDocument/2006/relationships/image" Target="../media/image211.png"/><Relationship Id="rId80" Type="http://schemas.openxmlformats.org/officeDocument/2006/relationships/image" Target="../media/image217.png"/><Relationship Id="rId3" Type="http://schemas.openxmlformats.org/officeDocument/2006/relationships/tags" Target="../tags/tag230.xml"/><Relationship Id="rId12" Type="http://schemas.openxmlformats.org/officeDocument/2006/relationships/tags" Target="../tags/tag239.xml"/><Relationship Id="rId17" Type="http://schemas.openxmlformats.org/officeDocument/2006/relationships/tags" Target="../tags/tag244.xml"/><Relationship Id="rId25" Type="http://schemas.openxmlformats.org/officeDocument/2006/relationships/tags" Target="../tags/tag252.xml"/><Relationship Id="rId33" Type="http://schemas.openxmlformats.org/officeDocument/2006/relationships/tags" Target="../tags/tag260.xml"/><Relationship Id="rId38" Type="http://schemas.openxmlformats.org/officeDocument/2006/relationships/tags" Target="../tags/tag265.xml"/><Relationship Id="rId46" Type="http://schemas.openxmlformats.org/officeDocument/2006/relationships/image" Target="../media/image1.png"/><Relationship Id="rId59" Type="http://schemas.openxmlformats.org/officeDocument/2006/relationships/image" Target="../media/image200.png"/><Relationship Id="rId67" Type="http://schemas.openxmlformats.org/officeDocument/2006/relationships/image" Target="../media/image206.png"/><Relationship Id="rId20" Type="http://schemas.openxmlformats.org/officeDocument/2006/relationships/tags" Target="../tags/tag247.xml"/><Relationship Id="rId41" Type="http://schemas.openxmlformats.org/officeDocument/2006/relationships/tags" Target="../tags/tag268.xml"/><Relationship Id="rId54" Type="http://schemas.openxmlformats.org/officeDocument/2006/relationships/image" Target="../media/image195.png"/><Relationship Id="rId62" Type="http://schemas.openxmlformats.org/officeDocument/2006/relationships/image" Target="../media/image203.png"/><Relationship Id="rId70" Type="http://schemas.openxmlformats.org/officeDocument/2006/relationships/image" Target="../media/image209.png"/><Relationship Id="rId75" Type="http://schemas.openxmlformats.org/officeDocument/2006/relationships/image" Target="../media/image212.png"/><Relationship Id="rId83" Type="http://schemas.openxmlformats.org/officeDocument/2006/relationships/image" Target="../media/image220.png"/><Relationship Id="rId1" Type="http://schemas.openxmlformats.org/officeDocument/2006/relationships/vmlDrawing" Target="../drawings/vmlDrawing2.vml"/><Relationship Id="rId6" Type="http://schemas.openxmlformats.org/officeDocument/2006/relationships/tags" Target="../tags/tag233.xml"/><Relationship Id="rId15" Type="http://schemas.openxmlformats.org/officeDocument/2006/relationships/tags" Target="../tags/tag242.xml"/><Relationship Id="rId23" Type="http://schemas.openxmlformats.org/officeDocument/2006/relationships/tags" Target="../tags/tag250.xml"/><Relationship Id="rId28" Type="http://schemas.openxmlformats.org/officeDocument/2006/relationships/tags" Target="../tags/tag255.xml"/><Relationship Id="rId36" Type="http://schemas.openxmlformats.org/officeDocument/2006/relationships/tags" Target="../tags/tag263.xml"/><Relationship Id="rId49" Type="http://schemas.openxmlformats.org/officeDocument/2006/relationships/image" Target="../media/image190.png"/><Relationship Id="rId57" Type="http://schemas.openxmlformats.org/officeDocument/2006/relationships/image" Target="../media/image198.png"/></Relationships>
</file>

<file path=ppt/slides/_rels/slide19.xml.rels><?xml version="1.0" encoding="UTF-8" standalone="yes"?>
<Relationships xmlns="http://schemas.openxmlformats.org/package/2006/relationships"><Relationship Id="rId8" Type="http://schemas.openxmlformats.org/officeDocument/2006/relationships/tags" Target="../tags/tag278.xml"/><Relationship Id="rId13" Type="http://schemas.openxmlformats.org/officeDocument/2006/relationships/slideLayout" Target="../slideLayouts/slideLayout1.xml"/><Relationship Id="rId18" Type="http://schemas.openxmlformats.org/officeDocument/2006/relationships/image" Target="../media/image222.png"/><Relationship Id="rId26" Type="http://schemas.openxmlformats.org/officeDocument/2006/relationships/image" Target="../media/image230.png"/><Relationship Id="rId3" Type="http://schemas.openxmlformats.org/officeDocument/2006/relationships/tags" Target="../tags/tag273.xml"/><Relationship Id="rId21" Type="http://schemas.openxmlformats.org/officeDocument/2006/relationships/image" Target="../media/image225.png"/><Relationship Id="rId7" Type="http://schemas.openxmlformats.org/officeDocument/2006/relationships/tags" Target="../tags/tag277.xml"/><Relationship Id="rId12" Type="http://schemas.openxmlformats.org/officeDocument/2006/relationships/tags" Target="../tags/tag282.xml"/><Relationship Id="rId17" Type="http://schemas.openxmlformats.org/officeDocument/2006/relationships/image" Target="../media/image3.png"/><Relationship Id="rId25" Type="http://schemas.openxmlformats.org/officeDocument/2006/relationships/image" Target="../media/image229.png"/><Relationship Id="rId2" Type="http://schemas.openxmlformats.org/officeDocument/2006/relationships/tags" Target="../tags/tag272.xml"/><Relationship Id="rId16" Type="http://schemas.openxmlformats.org/officeDocument/2006/relationships/image" Target="../media/image2.png"/><Relationship Id="rId20" Type="http://schemas.openxmlformats.org/officeDocument/2006/relationships/image" Target="../media/image224.png"/><Relationship Id="rId29" Type="http://schemas.openxmlformats.org/officeDocument/2006/relationships/image" Target="../media/image233.png"/><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tags" Target="../tags/tag281.xml"/><Relationship Id="rId24" Type="http://schemas.openxmlformats.org/officeDocument/2006/relationships/image" Target="../media/image228.png"/><Relationship Id="rId5" Type="http://schemas.openxmlformats.org/officeDocument/2006/relationships/tags" Target="../tags/tag275.xml"/><Relationship Id="rId15" Type="http://schemas.openxmlformats.org/officeDocument/2006/relationships/image" Target="../media/image1.png"/><Relationship Id="rId23" Type="http://schemas.openxmlformats.org/officeDocument/2006/relationships/image" Target="../media/image227.png"/><Relationship Id="rId28" Type="http://schemas.openxmlformats.org/officeDocument/2006/relationships/image" Target="../media/image232.png"/><Relationship Id="rId10" Type="http://schemas.openxmlformats.org/officeDocument/2006/relationships/tags" Target="../tags/tag280.xml"/><Relationship Id="rId19" Type="http://schemas.openxmlformats.org/officeDocument/2006/relationships/image" Target="../media/image223.png"/><Relationship Id="rId4" Type="http://schemas.openxmlformats.org/officeDocument/2006/relationships/tags" Target="../tags/tag274.xml"/><Relationship Id="rId9" Type="http://schemas.openxmlformats.org/officeDocument/2006/relationships/tags" Target="../tags/tag279.xml"/><Relationship Id="rId14" Type="http://schemas.openxmlformats.org/officeDocument/2006/relationships/notesSlide" Target="../notesSlides/notesSlide17.xml"/><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234.png"/></Relationships>
</file>

<file path=ppt/slides/_rels/slide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2.png"/><Relationship Id="rId18" Type="http://schemas.openxmlformats.org/officeDocument/2006/relationships/image" Target="../media/image13.png"/><Relationship Id="rId3" Type="http://schemas.openxmlformats.org/officeDocument/2006/relationships/tags" Target="../tags/tag11.xml"/><Relationship Id="rId21" Type="http://schemas.openxmlformats.org/officeDocument/2006/relationships/image" Target="../media/image16.png"/><Relationship Id="rId7" Type="http://schemas.openxmlformats.org/officeDocument/2006/relationships/tags" Target="../tags/tag15.xml"/><Relationship Id="rId12" Type="http://schemas.openxmlformats.org/officeDocument/2006/relationships/image" Target="../media/image1.pn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tags" Target="../tags/tag10.xml"/><Relationship Id="rId16" Type="http://schemas.openxmlformats.org/officeDocument/2006/relationships/image" Target="../media/image11.png"/><Relationship Id="rId20" Type="http://schemas.openxmlformats.org/officeDocument/2006/relationships/image" Target="../media/image15.jp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2.xml"/><Relationship Id="rId24" Type="http://schemas.openxmlformats.org/officeDocument/2006/relationships/image" Target="../media/image19.png"/><Relationship Id="rId5" Type="http://schemas.openxmlformats.org/officeDocument/2006/relationships/tags" Target="../tags/tag13.xml"/><Relationship Id="rId15" Type="http://schemas.openxmlformats.org/officeDocument/2006/relationships/image" Target="../media/image10.png"/><Relationship Id="rId23" Type="http://schemas.openxmlformats.org/officeDocument/2006/relationships/image" Target="../media/image18.png"/><Relationship Id="rId10" Type="http://schemas.openxmlformats.org/officeDocument/2006/relationships/slideLayout" Target="../slideLayouts/slideLayout1.xml"/><Relationship Id="rId19" Type="http://schemas.openxmlformats.org/officeDocument/2006/relationships/image" Target="../media/image14.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3.png"/><Relationship Id="rId22"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tags" Target="../tags/tag290.xml"/><Relationship Id="rId13" Type="http://schemas.openxmlformats.org/officeDocument/2006/relationships/image" Target="../media/image2.png"/><Relationship Id="rId18" Type="http://schemas.openxmlformats.org/officeDocument/2006/relationships/image" Target="../media/image237.png"/><Relationship Id="rId3" Type="http://schemas.openxmlformats.org/officeDocument/2006/relationships/tags" Target="../tags/tag285.xml"/><Relationship Id="rId21" Type="http://schemas.openxmlformats.org/officeDocument/2006/relationships/image" Target="../media/image240.png"/><Relationship Id="rId7" Type="http://schemas.openxmlformats.org/officeDocument/2006/relationships/tags" Target="../tags/tag289.xml"/><Relationship Id="rId12" Type="http://schemas.openxmlformats.org/officeDocument/2006/relationships/image" Target="../media/image1.png"/><Relationship Id="rId17" Type="http://schemas.openxmlformats.org/officeDocument/2006/relationships/image" Target="../media/image236.png"/><Relationship Id="rId2" Type="http://schemas.openxmlformats.org/officeDocument/2006/relationships/tags" Target="../tags/tag284.xml"/><Relationship Id="rId16" Type="http://schemas.openxmlformats.org/officeDocument/2006/relationships/image" Target="../media/image92.png"/><Relationship Id="rId20" Type="http://schemas.openxmlformats.org/officeDocument/2006/relationships/image" Target="../media/image239.png"/><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slideLayout" Target="../slideLayouts/slideLayout1.xml"/><Relationship Id="rId24" Type="http://schemas.openxmlformats.org/officeDocument/2006/relationships/image" Target="../media/image243.png"/><Relationship Id="rId5" Type="http://schemas.openxmlformats.org/officeDocument/2006/relationships/tags" Target="../tags/tag287.xml"/><Relationship Id="rId15" Type="http://schemas.openxmlformats.org/officeDocument/2006/relationships/image" Target="../media/image235.png"/><Relationship Id="rId23" Type="http://schemas.openxmlformats.org/officeDocument/2006/relationships/image" Target="../media/image242.png"/><Relationship Id="rId10" Type="http://schemas.openxmlformats.org/officeDocument/2006/relationships/tags" Target="../tags/tag292.xml"/><Relationship Id="rId19" Type="http://schemas.openxmlformats.org/officeDocument/2006/relationships/image" Target="../media/image238.png"/><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image" Target="../media/image3.png"/><Relationship Id="rId22" Type="http://schemas.openxmlformats.org/officeDocument/2006/relationships/image" Target="../media/image241.png"/></Relationships>
</file>

<file path=ppt/slides/_rels/slide21.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image" Target="../media/image1.png"/><Relationship Id="rId18" Type="http://schemas.openxmlformats.org/officeDocument/2006/relationships/image" Target="../media/image246.png"/><Relationship Id="rId3" Type="http://schemas.openxmlformats.org/officeDocument/2006/relationships/tags" Target="../tags/tag295.xml"/><Relationship Id="rId21" Type="http://schemas.openxmlformats.org/officeDocument/2006/relationships/image" Target="../media/image249.png"/><Relationship Id="rId7" Type="http://schemas.openxmlformats.org/officeDocument/2006/relationships/tags" Target="../tags/tag299.xml"/><Relationship Id="rId12" Type="http://schemas.openxmlformats.org/officeDocument/2006/relationships/notesSlide" Target="../notesSlides/notesSlide18.xml"/><Relationship Id="rId17" Type="http://schemas.openxmlformats.org/officeDocument/2006/relationships/image" Target="../media/image245.png"/><Relationship Id="rId2" Type="http://schemas.openxmlformats.org/officeDocument/2006/relationships/tags" Target="../tags/tag294.xml"/><Relationship Id="rId16" Type="http://schemas.openxmlformats.org/officeDocument/2006/relationships/image" Target="../media/image244.png"/><Relationship Id="rId20" Type="http://schemas.openxmlformats.org/officeDocument/2006/relationships/image" Target="../media/image248.jpeg"/><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slideLayout" Target="../slideLayouts/slideLayout1.xml"/><Relationship Id="rId5" Type="http://schemas.openxmlformats.org/officeDocument/2006/relationships/tags" Target="../tags/tag297.xml"/><Relationship Id="rId15" Type="http://schemas.openxmlformats.org/officeDocument/2006/relationships/image" Target="../media/image3.png"/><Relationship Id="rId23" Type="http://schemas.openxmlformats.org/officeDocument/2006/relationships/image" Target="../media/image251.png"/><Relationship Id="rId10" Type="http://schemas.openxmlformats.org/officeDocument/2006/relationships/tags" Target="../tags/tag302.xml"/><Relationship Id="rId19" Type="http://schemas.openxmlformats.org/officeDocument/2006/relationships/image" Target="../media/image247.png"/><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image" Target="../media/image2.png"/><Relationship Id="rId22"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tags" Target="../tags/tag314.xml"/><Relationship Id="rId18" Type="http://schemas.openxmlformats.org/officeDocument/2006/relationships/image" Target="../media/image3.png"/><Relationship Id="rId26" Type="http://schemas.openxmlformats.org/officeDocument/2006/relationships/image" Target="../media/image257.png"/><Relationship Id="rId3" Type="http://schemas.openxmlformats.org/officeDocument/2006/relationships/tags" Target="../tags/tag304.xml"/><Relationship Id="rId21" Type="http://schemas.openxmlformats.org/officeDocument/2006/relationships/image" Target="../media/image254.png"/><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image" Target="../media/image2.png"/><Relationship Id="rId25" Type="http://schemas.openxmlformats.org/officeDocument/2006/relationships/image" Target="../media/image253.wmf"/><Relationship Id="rId2" Type="http://schemas.openxmlformats.org/officeDocument/2006/relationships/tags" Target="../tags/tag303.xml"/><Relationship Id="rId16" Type="http://schemas.openxmlformats.org/officeDocument/2006/relationships/image" Target="../media/image1.png"/><Relationship Id="rId20" Type="http://schemas.openxmlformats.org/officeDocument/2006/relationships/image" Target="../media/image252.wmf"/><Relationship Id="rId1" Type="http://schemas.openxmlformats.org/officeDocument/2006/relationships/vmlDrawing" Target="../drawings/vmlDrawing3.vml"/><Relationship Id="rId6" Type="http://schemas.openxmlformats.org/officeDocument/2006/relationships/tags" Target="../tags/tag307.xml"/><Relationship Id="rId11" Type="http://schemas.openxmlformats.org/officeDocument/2006/relationships/tags" Target="../tags/tag312.xml"/><Relationship Id="rId24" Type="http://schemas.openxmlformats.org/officeDocument/2006/relationships/oleObject" Target="../embeddings/oleObject5.bin"/><Relationship Id="rId5" Type="http://schemas.openxmlformats.org/officeDocument/2006/relationships/tags" Target="../tags/tag306.xml"/><Relationship Id="rId15" Type="http://schemas.openxmlformats.org/officeDocument/2006/relationships/notesSlide" Target="../notesSlides/notesSlide19.xml"/><Relationship Id="rId23" Type="http://schemas.openxmlformats.org/officeDocument/2006/relationships/image" Target="../media/image256.png"/><Relationship Id="rId28" Type="http://schemas.openxmlformats.org/officeDocument/2006/relationships/image" Target="../media/image259.png"/><Relationship Id="rId10" Type="http://schemas.openxmlformats.org/officeDocument/2006/relationships/tags" Target="../tags/tag311.xml"/><Relationship Id="rId19" Type="http://schemas.openxmlformats.org/officeDocument/2006/relationships/oleObject" Target="../embeddings/oleObject4.bin"/><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slideLayout" Target="../slideLayouts/slideLayout1.xml"/><Relationship Id="rId22" Type="http://schemas.openxmlformats.org/officeDocument/2006/relationships/image" Target="../media/image255.png"/><Relationship Id="rId27" Type="http://schemas.openxmlformats.org/officeDocument/2006/relationships/image" Target="../media/image258.png"/></Relationships>
</file>

<file path=ppt/slides/_rels/slide23.xml.rels><?xml version="1.0" encoding="UTF-8" standalone="yes"?>
<Relationships xmlns="http://schemas.openxmlformats.org/package/2006/relationships"><Relationship Id="rId8" Type="http://schemas.openxmlformats.org/officeDocument/2006/relationships/tags" Target="../tags/tag321.xml"/><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oleObject" Target="../embeddings/oleObject6.bin"/><Relationship Id="rId39" Type="http://schemas.openxmlformats.org/officeDocument/2006/relationships/image" Target="../media/image269.png"/><Relationship Id="rId3" Type="http://schemas.openxmlformats.org/officeDocument/2006/relationships/tags" Target="../tags/tag316.xml"/><Relationship Id="rId21" Type="http://schemas.openxmlformats.org/officeDocument/2006/relationships/slideLayout" Target="../slideLayouts/slideLayout1.xml"/><Relationship Id="rId34" Type="http://schemas.openxmlformats.org/officeDocument/2006/relationships/oleObject" Target="../embeddings/oleObject7.bin"/><Relationship Id="rId7" Type="http://schemas.openxmlformats.org/officeDocument/2006/relationships/tags" Target="../tags/tag320.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image" Target="../media/image3.png"/><Relationship Id="rId33" Type="http://schemas.openxmlformats.org/officeDocument/2006/relationships/image" Target="../media/image267.png"/><Relationship Id="rId38" Type="http://schemas.openxmlformats.org/officeDocument/2006/relationships/image" Target="../media/image224.png"/><Relationship Id="rId2" Type="http://schemas.openxmlformats.org/officeDocument/2006/relationships/tags" Target="../tags/tag315.xml"/><Relationship Id="rId16" Type="http://schemas.openxmlformats.org/officeDocument/2006/relationships/tags" Target="../tags/tag329.xml"/><Relationship Id="rId20" Type="http://schemas.openxmlformats.org/officeDocument/2006/relationships/tags" Target="../tags/tag333.xml"/><Relationship Id="rId29" Type="http://schemas.openxmlformats.org/officeDocument/2006/relationships/image" Target="../media/image263.png"/><Relationship Id="rId1" Type="http://schemas.openxmlformats.org/officeDocument/2006/relationships/vmlDrawing" Target="../drawings/vmlDrawing4.vml"/><Relationship Id="rId6" Type="http://schemas.openxmlformats.org/officeDocument/2006/relationships/tags" Target="../tags/tag319.xml"/><Relationship Id="rId11" Type="http://schemas.openxmlformats.org/officeDocument/2006/relationships/tags" Target="../tags/tag324.xml"/><Relationship Id="rId24" Type="http://schemas.openxmlformats.org/officeDocument/2006/relationships/image" Target="../media/image2.png"/><Relationship Id="rId32" Type="http://schemas.openxmlformats.org/officeDocument/2006/relationships/image" Target="../media/image266.png"/><Relationship Id="rId37" Type="http://schemas.openxmlformats.org/officeDocument/2006/relationships/image" Target="../media/image223.png"/><Relationship Id="rId40" Type="http://schemas.openxmlformats.org/officeDocument/2006/relationships/image" Target="../media/image227.png"/><Relationship Id="rId5" Type="http://schemas.openxmlformats.org/officeDocument/2006/relationships/tags" Target="../tags/tag318.xml"/><Relationship Id="rId15" Type="http://schemas.openxmlformats.org/officeDocument/2006/relationships/tags" Target="../tags/tag328.xml"/><Relationship Id="rId23" Type="http://schemas.openxmlformats.org/officeDocument/2006/relationships/image" Target="../media/image1.png"/><Relationship Id="rId28" Type="http://schemas.openxmlformats.org/officeDocument/2006/relationships/image" Target="../media/image262.png"/><Relationship Id="rId36" Type="http://schemas.openxmlformats.org/officeDocument/2006/relationships/image" Target="../media/image268.png"/><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image" Target="../media/image265.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notesSlide" Target="../notesSlides/notesSlide20.xml"/><Relationship Id="rId27" Type="http://schemas.openxmlformats.org/officeDocument/2006/relationships/image" Target="../media/image260.wmf"/><Relationship Id="rId30" Type="http://schemas.openxmlformats.org/officeDocument/2006/relationships/image" Target="../media/image264.png"/><Relationship Id="rId35" Type="http://schemas.openxmlformats.org/officeDocument/2006/relationships/image" Target="../media/image261.wmf"/></Relationships>
</file>

<file path=ppt/slides/_rels/slide24.xml.rels><?xml version="1.0" encoding="UTF-8" standalone="yes"?>
<Relationships xmlns="http://schemas.openxmlformats.org/package/2006/relationships"><Relationship Id="rId8" Type="http://schemas.openxmlformats.org/officeDocument/2006/relationships/tags" Target="../tags/tag341.xml"/><Relationship Id="rId13" Type="http://schemas.openxmlformats.org/officeDocument/2006/relationships/image" Target="../media/image2.png"/><Relationship Id="rId18" Type="http://schemas.openxmlformats.org/officeDocument/2006/relationships/image" Target="../media/image273.png"/><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image" Target="../media/image1.png"/><Relationship Id="rId17" Type="http://schemas.openxmlformats.org/officeDocument/2006/relationships/image" Target="../media/image272.png"/><Relationship Id="rId2" Type="http://schemas.openxmlformats.org/officeDocument/2006/relationships/tags" Target="../tags/tag335.xml"/><Relationship Id="rId16" Type="http://schemas.openxmlformats.org/officeDocument/2006/relationships/image" Target="../media/image271.png"/><Relationship Id="rId20" Type="http://schemas.openxmlformats.org/officeDocument/2006/relationships/image" Target="../media/image275.png"/><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notesSlide" Target="../notesSlides/notesSlide21.xml"/><Relationship Id="rId5" Type="http://schemas.openxmlformats.org/officeDocument/2006/relationships/tags" Target="../tags/tag338.xml"/><Relationship Id="rId15" Type="http://schemas.openxmlformats.org/officeDocument/2006/relationships/image" Target="../media/image270.png"/><Relationship Id="rId10" Type="http://schemas.openxmlformats.org/officeDocument/2006/relationships/slideLayout" Target="../slideLayouts/slideLayout1.xml"/><Relationship Id="rId19" Type="http://schemas.openxmlformats.org/officeDocument/2006/relationships/image" Target="../media/image274.png"/><Relationship Id="rId4" Type="http://schemas.openxmlformats.org/officeDocument/2006/relationships/tags" Target="../tags/tag337.xml"/><Relationship Id="rId9" Type="http://schemas.openxmlformats.org/officeDocument/2006/relationships/tags" Target="../tags/tag342.xml"/><Relationship Id="rId1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image" Target="../media/image2.png"/><Relationship Id="rId18" Type="http://schemas.openxmlformats.org/officeDocument/2006/relationships/image" Target="../media/image279.png"/><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image" Target="../media/image1.png"/><Relationship Id="rId17" Type="http://schemas.openxmlformats.org/officeDocument/2006/relationships/image" Target="../media/image278.png"/><Relationship Id="rId2" Type="http://schemas.openxmlformats.org/officeDocument/2006/relationships/tags" Target="../tags/tag344.xml"/><Relationship Id="rId16" Type="http://schemas.openxmlformats.org/officeDocument/2006/relationships/image" Target="../media/image277.png"/><Relationship Id="rId20" Type="http://schemas.openxmlformats.org/officeDocument/2006/relationships/image" Target="../media/image281.png"/><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notesSlide" Target="../notesSlides/notesSlide22.xml"/><Relationship Id="rId5" Type="http://schemas.openxmlformats.org/officeDocument/2006/relationships/tags" Target="../tags/tag347.xml"/><Relationship Id="rId15" Type="http://schemas.openxmlformats.org/officeDocument/2006/relationships/image" Target="../media/image276.png"/><Relationship Id="rId10" Type="http://schemas.openxmlformats.org/officeDocument/2006/relationships/slideLayout" Target="../slideLayouts/slideLayout1.xml"/><Relationship Id="rId19" Type="http://schemas.openxmlformats.org/officeDocument/2006/relationships/image" Target="../media/image280.png"/><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18" Type="http://schemas.openxmlformats.org/officeDocument/2006/relationships/tags" Target="../tags/tag368.xml"/><Relationship Id="rId26" Type="http://schemas.openxmlformats.org/officeDocument/2006/relationships/image" Target="../media/image284.png"/><Relationship Id="rId3" Type="http://schemas.openxmlformats.org/officeDocument/2006/relationships/tags" Target="../tags/tag353.xml"/><Relationship Id="rId21" Type="http://schemas.openxmlformats.org/officeDocument/2006/relationships/image" Target="../media/image1.png"/><Relationship Id="rId34" Type="http://schemas.openxmlformats.org/officeDocument/2006/relationships/image" Target="../media/image288.png"/><Relationship Id="rId7" Type="http://schemas.openxmlformats.org/officeDocument/2006/relationships/tags" Target="../tags/tag357.xml"/><Relationship Id="rId12" Type="http://schemas.openxmlformats.org/officeDocument/2006/relationships/tags" Target="../tags/tag362.xml"/><Relationship Id="rId17" Type="http://schemas.openxmlformats.org/officeDocument/2006/relationships/tags" Target="../tags/tag367.xml"/><Relationship Id="rId25" Type="http://schemas.openxmlformats.org/officeDocument/2006/relationships/image" Target="../media/image282.wmf"/><Relationship Id="rId33" Type="http://schemas.openxmlformats.org/officeDocument/2006/relationships/image" Target="../media/image287.png"/><Relationship Id="rId2" Type="http://schemas.openxmlformats.org/officeDocument/2006/relationships/tags" Target="../tags/tag352.xml"/><Relationship Id="rId16" Type="http://schemas.openxmlformats.org/officeDocument/2006/relationships/tags" Target="../tags/tag366.xml"/><Relationship Id="rId20" Type="http://schemas.openxmlformats.org/officeDocument/2006/relationships/notesSlide" Target="../notesSlides/notesSlide23.xml"/><Relationship Id="rId29" Type="http://schemas.openxmlformats.org/officeDocument/2006/relationships/image" Target="../media/image286.png"/><Relationship Id="rId1" Type="http://schemas.openxmlformats.org/officeDocument/2006/relationships/vmlDrawing" Target="../drawings/vmlDrawing5.vml"/><Relationship Id="rId6" Type="http://schemas.openxmlformats.org/officeDocument/2006/relationships/tags" Target="../tags/tag356.xml"/><Relationship Id="rId11" Type="http://schemas.openxmlformats.org/officeDocument/2006/relationships/tags" Target="../tags/tag361.xml"/><Relationship Id="rId24" Type="http://schemas.openxmlformats.org/officeDocument/2006/relationships/oleObject" Target="../embeddings/oleObject8.bin"/><Relationship Id="rId32" Type="http://schemas.openxmlformats.org/officeDocument/2006/relationships/image" Target="../media/image283.wmf"/><Relationship Id="rId37" Type="http://schemas.openxmlformats.org/officeDocument/2006/relationships/image" Target="../media/image291.png"/><Relationship Id="rId5" Type="http://schemas.openxmlformats.org/officeDocument/2006/relationships/tags" Target="../tags/tag355.xml"/><Relationship Id="rId15" Type="http://schemas.openxmlformats.org/officeDocument/2006/relationships/tags" Target="../tags/tag365.xml"/><Relationship Id="rId23" Type="http://schemas.openxmlformats.org/officeDocument/2006/relationships/image" Target="../media/image3.png"/><Relationship Id="rId28" Type="http://schemas.openxmlformats.org/officeDocument/2006/relationships/image" Target="../media/image264.png"/><Relationship Id="rId36" Type="http://schemas.openxmlformats.org/officeDocument/2006/relationships/image" Target="../media/image290.png"/><Relationship Id="rId10" Type="http://schemas.openxmlformats.org/officeDocument/2006/relationships/tags" Target="../tags/tag360.xml"/><Relationship Id="rId19" Type="http://schemas.openxmlformats.org/officeDocument/2006/relationships/slideLayout" Target="../slideLayouts/slideLayout1.xml"/><Relationship Id="rId31" Type="http://schemas.openxmlformats.org/officeDocument/2006/relationships/oleObject" Target="../embeddings/oleObject9.bin"/><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 Id="rId22" Type="http://schemas.openxmlformats.org/officeDocument/2006/relationships/image" Target="../media/image2.png"/><Relationship Id="rId27" Type="http://schemas.openxmlformats.org/officeDocument/2006/relationships/image" Target="../media/image285.png"/><Relationship Id="rId30" Type="http://schemas.openxmlformats.org/officeDocument/2006/relationships/image" Target="../media/image263.png"/><Relationship Id="rId35" Type="http://schemas.openxmlformats.org/officeDocument/2006/relationships/image" Target="../media/image289.png"/></Relationships>
</file>

<file path=ppt/slides/_rels/slide27.xml.rels><?xml version="1.0" encoding="UTF-8" standalone="yes"?>
<Relationships xmlns="http://schemas.openxmlformats.org/package/2006/relationships"><Relationship Id="rId8" Type="http://schemas.openxmlformats.org/officeDocument/2006/relationships/tags" Target="../tags/tag375.xml"/><Relationship Id="rId13" Type="http://schemas.openxmlformats.org/officeDocument/2006/relationships/tags" Target="../tags/tag380.xml"/><Relationship Id="rId18" Type="http://schemas.openxmlformats.org/officeDocument/2006/relationships/tags" Target="../tags/tag385.xml"/><Relationship Id="rId26" Type="http://schemas.openxmlformats.org/officeDocument/2006/relationships/image" Target="../media/image1.png"/><Relationship Id="rId39" Type="http://schemas.openxmlformats.org/officeDocument/2006/relationships/image" Target="../media/image296.png"/><Relationship Id="rId3" Type="http://schemas.openxmlformats.org/officeDocument/2006/relationships/tags" Target="../tags/tag370.xml"/><Relationship Id="rId21" Type="http://schemas.openxmlformats.org/officeDocument/2006/relationships/tags" Target="../tags/tag388.xml"/><Relationship Id="rId34" Type="http://schemas.openxmlformats.org/officeDocument/2006/relationships/image" Target="../media/image294.png"/><Relationship Id="rId42" Type="http://schemas.openxmlformats.org/officeDocument/2006/relationships/image" Target="../media/image299.png"/><Relationship Id="rId7" Type="http://schemas.openxmlformats.org/officeDocument/2006/relationships/tags" Target="../tags/tag374.xml"/><Relationship Id="rId12" Type="http://schemas.openxmlformats.org/officeDocument/2006/relationships/tags" Target="../tags/tag379.xml"/><Relationship Id="rId17" Type="http://schemas.openxmlformats.org/officeDocument/2006/relationships/tags" Target="../tags/tag384.xml"/><Relationship Id="rId25" Type="http://schemas.openxmlformats.org/officeDocument/2006/relationships/notesSlide" Target="../notesSlides/notesSlide24.xml"/><Relationship Id="rId33" Type="http://schemas.openxmlformats.org/officeDocument/2006/relationships/image" Target="../media/image264.png"/><Relationship Id="rId38" Type="http://schemas.openxmlformats.org/officeDocument/2006/relationships/image" Target="../media/image295.png"/><Relationship Id="rId46" Type="http://schemas.openxmlformats.org/officeDocument/2006/relationships/image" Target="../media/image287.png"/><Relationship Id="rId2" Type="http://schemas.openxmlformats.org/officeDocument/2006/relationships/tags" Target="../tags/tag369.xml"/><Relationship Id="rId16" Type="http://schemas.openxmlformats.org/officeDocument/2006/relationships/tags" Target="../tags/tag383.xml"/><Relationship Id="rId20" Type="http://schemas.openxmlformats.org/officeDocument/2006/relationships/tags" Target="../tags/tag387.xml"/><Relationship Id="rId29" Type="http://schemas.openxmlformats.org/officeDocument/2006/relationships/oleObject" Target="../embeddings/oleObject10.bin"/><Relationship Id="rId41" Type="http://schemas.openxmlformats.org/officeDocument/2006/relationships/image" Target="../media/image298.png"/><Relationship Id="rId1" Type="http://schemas.openxmlformats.org/officeDocument/2006/relationships/vmlDrawing" Target="../drawings/vmlDrawing6.vml"/><Relationship Id="rId6" Type="http://schemas.openxmlformats.org/officeDocument/2006/relationships/tags" Target="../tags/tag373.xml"/><Relationship Id="rId11" Type="http://schemas.openxmlformats.org/officeDocument/2006/relationships/tags" Target="../tags/tag378.xml"/><Relationship Id="rId24" Type="http://schemas.openxmlformats.org/officeDocument/2006/relationships/slideLayout" Target="../slideLayouts/slideLayout1.xml"/><Relationship Id="rId32" Type="http://schemas.openxmlformats.org/officeDocument/2006/relationships/image" Target="../media/image263.png"/><Relationship Id="rId37" Type="http://schemas.openxmlformats.org/officeDocument/2006/relationships/image" Target="../media/image293.wmf"/><Relationship Id="rId40" Type="http://schemas.openxmlformats.org/officeDocument/2006/relationships/image" Target="../media/image297.png"/><Relationship Id="rId45" Type="http://schemas.openxmlformats.org/officeDocument/2006/relationships/image" Target="../media/image302.png"/><Relationship Id="rId5" Type="http://schemas.openxmlformats.org/officeDocument/2006/relationships/tags" Target="../tags/tag372.xml"/><Relationship Id="rId15" Type="http://schemas.openxmlformats.org/officeDocument/2006/relationships/tags" Target="../tags/tag382.xml"/><Relationship Id="rId23" Type="http://schemas.openxmlformats.org/officeDocument/2006/relationships/tags" Target="../tags/tag390.xml"/><Relationship Id="rId28" Type="http://schemas.openxmlformats.org/officeDocument/2006/relationships/image" Target="../media/image3.png"/><Relationship Id="rId36" Type="http://schemas.openxmlformats.org/officeDocument/2006/relationships/oleObject" Target="../embeddings/oleObject11.bin"/><Relationship Id="rId10" Type="http://schemas.openxmlformats.org/officeDocument/2006/relationships/tags" Target="../tags/tag377.xml"/><Relationship Id="rId19" Type="http://schemas.openxmlformats.org/officeDocument/2006/relationships/tags" Target="../tags/tag386.xml"/><Relationship Id="rId31" Type="http://schemas.openxmlformats.org/officeDocument/2006/relationships/image" Target="../media/image284.png"/><Relationship Id="rId44" Type="http://schemas.openxmlformats.org/officeDocument/2006/relationships/image" Target="../media/image301.png"/><Relationship Id="rId4" Type="http://schemas.openxmlformats.org/officeDocument/2006/relationships/tags" Target="../tags/tag371.xml"/><Relationship Id="rId9" Type="http://schemas.openxmlformats.org/officeDocument/2006/relationships/tags" Target="../tags/tag376.xml"/><Relationship Id="rId14" Type="http://schemas.openxmlformats.org/officeDocument/2006/relationships/tags" Target="../tags/tag381.xml"/><Relationship Id="rId22" Type="http://schemas.openxmlformats.org/officeDocument/2006/relationships/tags" Target="../tags/tag389.xml"/><Relationship Id="rId27" Type="http://schemas.openxmlformats.org/officeDocument/2006/relationships/image" Target="../media/image2.png"/><Relationship Id="rId30" Type="http://schemas.openxmlformats.org/officeDocument/2006/relationships/image" Target="../media/image292.wmf"/><Relationship Id="rId35" Type="http://schemas.openxmlformats.org/officeDocument/2006/relationships/image" Target="../media/image285.png"/><Relationship Id="rId43" Type="http://schemas.openxmlformats.org/officeDocument/2006/relationships/image" Target="../media/image300.png"/></Relationships>
</file>

<file path=ppt/slides/_rels/slide28.xml.rels><?xml version="1.0" encoding="UTF-8" standalone="yes"?>
<Relationships xmlns="http://schemas.openxmlformats.org/package/2006/relationships"><Relationship Id="rId8" Type="http://schemas.openxmlformats.org/officeDocument/2006/relationships/tags" Target="../tags/tag398.xml"/><Relationship Id="rId13" Type="http://schemas.openxmlformats.org/officeDocument/2006/relationships/notesSlide" Target="../notesSlides/notesSlide25.xml"/><Relationship Id="rId18" Type="http://schemas.openxmlformats.org/officeDocument/2006/relationships/image" Target="../media/image304.png"/><Relationship Id="rId3" Type="http://schemas.openxmlformats.org/officeDocument/2006/relationships/tags" Target="../tags/tag393.xml"/><Relationship Id="rId21" Type="http://schemas.openxmlformats.org/officeDocument/2006/relationships/image" Target="../media/image307.png"/><Relationship Id="rId7" Type="http://schemas.openxmlformats.org/officeDocument/2006/relationships/tags" Target="../tags/tag397.xml"/><Relationship Id="rId12" Type="http://schemas.openxmlformats.org/officeDocument/2006/relationships/slideLayout" Target="../slideLayouts/slideLayout1.xml"/><Relationship Id="rId17" Type="http://schemas.openxmlformats.org/officeDocument/2006/relationships/image" Target="../media/image303.png"/><Relationship Id="rId25" Type="http://schemas.openxmlformats.org/officeDocument/2006/relationships/image" Target="../media/image311.png"/><Relationship Id="rId2" Type="http://schemas.openxmlformats.org/officeDocument/2006/relationships/tags" Target="../tags/tag392.xml"/><Relationship Id="rId16" Type="http://schemas.openxmlformats.org/officeDocument/2006/relationships/image" Target="../media/image3.png"/><Relationship Id="rId20" Type="http://schemas.openxmlformats.org/officeDocument/2006/relationships/image" Target="../media/image306.png"/><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tags" Target="../tags/tag401.xml"/><Relationship Id="rId24" Type="http://schemas.openxmlformats.org/officeDocument/2006/relationships/image" Target="../media/image310.png"/><Relationship Id="rId5" Type="http://schemas.openxmlformats.org/officeDocument/2006/relationships/tags" Target="../tags/tag395.xml"/><Relationship Id="rId15" Type="http://schemas.openxmlformats.org/officeDocument/2006/relationships/image" Target="../media/image2.png"/><Relationship Id="rId23" Type="http://schemas.openxmlformats.org/officeDocument/2006/relationships/image" Target="../media/image309.png"/><Relationship Id="rId10" Type="http://schemas.openxmlformats.org/officeDocument/2006/relationships/tags" Target="../tags/tag400.xml"/><Relationship Id="rId19" Type="http://schemas.openxmlformats.org/officeDocument/2006/relationships/image" Target="../media/image305.png"/><Relationship Id="rId4" Type="http://schemas.openxmlformats.org/officeDocument/2006/relationships/tags" Target="../tags/tag394.xml"/><Relationship Id="rId9" Type="http://schemas.openxmlformats.org/officeDocument/2006/relationships/tags" Target="../tags/tag399.xml"/><Relationship Id="rId14" Type="http://schemas.openxmlformats.org/officeDocument/2006/relationships/image" Target="../media/image1.png"/><Relationship Id="rId22" Type="http://schemas.openxmlformats.org/officeDocument/2006/relationships/image" Target="../media/image308.png"/></Relationships>
</file>

<file path=ppt/slides/_rels/slide29.xml.rels><?xml version="1.0" encoding="UTF-8" standalone="yes"?>
<Relationships xmlns="http://schemas.openxmlformats.org/package/2006/relationships"><Relationship Id="rId8" Type="http://schemas.openxmlformats.org/officeDocument/2006/relationships/tags" Target="../tags/tag409.xml"/><Relationship Id="rId13" Type="http://schemas.openxmlformats.org/officeDocument/2006/relationships/image" Target="../media/image3.png"/><Relationship Id="rId18" Type="http://schemas.openxmlformats.org/officeDocument/2006/relationships/image" Target="../media/image316.png"/><Relationship Id="rId3" Type="http://schemas.openxmlformats.org/officeDocument/2006/relationships/tags" Target="../tags/tag404.xml"/><Relationship Id="rId7" Type="http://schemas.openxmlformats.org/officeDocument/2006/relationships/tags" Target="../tags/tag408.xml"/><Relationship Id="rId12" Type="http://schemas.openxmlformats.org/officeDocument/2006/relationships/image" Target="../media/image2.png"/><Relationship Id="rId17" Type="http://schemas.openxmlformats.org/officeDocument/2006/relationships/image" Target="../media/image315.png"/><Relationship Id="rId2" Type="http://schemas.openxmlformats.org/officeDocument/2006/relationships/tags" Target="../tags/tag403.xml"/><Relationship Id="rId16" Type="http://schemas.openxmlformats.org/officeDocument/2006/relationships/image" Target="../media/image314.png"/><Relationship Id="rId1" Type="http://schemas.openxmlformats.org/officeDocument/2006/relationships/tags" Target="../tags/tag402.xml"/><Relationship Id="rId6" Type="http://schemas.openxmlformats.org/officeDocument/2006/relationships/tags" Target="../tags/tag407.xml"/><Relationship Id="rId11" Type="http://schemas.openxmlformats.org/officeDocument/2006/relationships/image" Target="../media/image1.png"/><Relationship Id="rId5" Type="http://schemas.openxmlformats.org/officeDocument/2006/relationships/tags" Target="../tags/tag406.xml"/><Relationship Id="rId15" Type="http://schemas.openxmlformats.org/officeDocument/2006/relationships/image" Target="../media/image313.png"/><Relationship Id="rId10" Type="http://schemas.openxmlformats.org/officeDocument/2006/relationships/notesSlide" Target="../notesSlides/notesSlide26.xml"/><Relationship Id="rId4" Type="http://schemas.openxmlformats.org/officeDocument/2006/relationships/tags" Target="../tags/tag405.xml"/><Relationship Id="rId9" Type="http://schemas.openxmlformats.org/officeDocument/2006/relationships/slideLayout" Target="../slideLayouts/slideLayout1.xml"/><Relationship Id="rId14" Type="http://schemas.openxmlformats.org/officeDocument/2006/relationships/image" Target="../media/image312.png"/></Relationships>
</file>

<file path=ppt/slides/_rels/slide3.xml.rels><?xml version="1.0" encoding="UTF-8" standalone="yes"?>
<Relationships xmlns="http://schemas.openxmlformats.org/package/2006/relationships"><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9" Type="http://schemas.openxmlformats.org/officeDocument/2006/relationships/image" Target="../media/image28.png"/><Relationship Id="rId21" Type="http://schemas.openxmlformats.org/officeDocument/2006/relationships/tags" Target="../tags/tag38.xml"/><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39.png"/><Relationship Id="rId55" Type="http://schemas.openxmlformats.org/officeDocument/2006/relationships/image" Target="../media/image44.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image" Target="../media/image21.png"/><Relationship Id="rId41" Type="http://schemas.openxmlformats.org/officeDocument/2006/relationships/image" Target="../media/image30.png"/><Relationship Id="rId54" Type="http://schemas.openxmlformats.org/officeDocument/2006/relationships/image" Target="../media/image43.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32" Type="http://schemas.openxmlformats.org/officeDocument/2006/relationships/image" Target="../media/image3.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42.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notesSlide" Target="../notesSlides/notesSlide3.xml"/><Relationship Id="rId36" Type="http://schemas.openxmlformats.org/officeDocument/2006/relationships/image" Target="../media/image25.png"/><Relationship Id="rId49" Type="http://schemas.openxmlformats.org/officeDocument/2006/relationships/image" Target="../media/image38.png"/><Relationship Id="rId10" Type="http://schemas.openxmlformats.org/officeDocument/2006/relationships/tags" Target="../tags/tag27.xml"/><Relationship Id="rId19" Type="http://schemas.openxmlformats.org/officeDocument/2006/relationships/tags" Target="../tags/tag36.xml"/><Relationship Id="rId31" Type="http://schemas.openxmlformats.org/officeDocument/2006/relationships/image" Target="../media/image2.png"/><Relationship Id="rId44" Type="http://schemas.openxmlformats.org/officeDocument/2006/relationships/image" Target="../media/image33.png"/><Relationship Id="rId52" Type="http://schemas.openxmlformats.org/officeDocument/2006/relationships/image" Target="../media/image41.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slideLayout" Target="../slideLayouts/slideLayout1.xml"/><Relationship Id="rId30" Type="http://schemas.openxmlformats.org/officeDocument/2006/relationships/image" Target="../media/image1.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45.png"/><Relationship Id="rId8" Type="http://schemas.openxmlformats.org/officeDocument/2006/relationships/tags" Target="../tags/tag25.xml"/><Relationship Id="rId51" Type="http://schemas.openxmlformats.org/officeDocument/2006/relationships/image" Target="../media/image40.png"/><Relationship Id="rId3" Type="http://schemas.openxmlformats.org/officeDocument/2006/relationships/tags" Target="../tags/tag20.xml"/></Relationships>
</file>

<file path=ppt/slides/_rels/slide30.xml.rels><?xml version="1.0" encoding="UTF-8" standalone="yes"?>
<Relationships xmlns="http://schemas.openxmlformats.org/package/2006/relationships"><Relationship Id="rId8" Type="http://schemas.openxmlformats.org/officeDocument/2006/relationships/tags" Target="../tags/tag417.xml"/><Relationship Id="rId13" Type="http://schemas.openxmlformats.org/officeDocument/2006/relationships/image" Target="../media/image317.png"/><Relationship Id="rId3" Type="http://schemas.openxmlformats.org/officeDocument/2006/relationships/tags" Target="../tags/tag412.xml"/><Relationship Id="rId7" Type="http://schemas.openxmlformats.org/officeDocument/2006/relationships/tags" Target="../tags/tag416.xml"/><Relationship Id="rId12" Type="http://schemas.openxmlformats.org/officeDocument/2006/relationships/image" Target="../media/image3.png"/><Relationship Id="rId17" Type="http://schemas.openxmlformats.org/officeDocument/2006/relationships/image" Target="../media/image82.png"/><Relationship Id="rId2" Type="http://schemas.openxmlformats.org/officeDocument/2006/relationships/tags" Target="../tags/tag411.xml"/><Relationship Id="rId16" Type="http://schemas.openxmlformats.org/officeDocument/2006/relationships/image" Target="../media/image80.png"/><Relationship Id="rId1" Type="http://schemas.openxmlformats.org/officeDocument/2006/relationships/tags" Target="../tags/tag410.xml"/><Relationship Id="rId6" Type="http://schemas.openxmlformats.org/officeDocument/2006/relationships/tags" Target="../tags/tag415.xml"/><Relationship Id="rId11" Type="http://schemas.openxmlformats.org/officeDocument/2006/relationships/image" Target="../media/image2.png"/><Relationship Id="rId5" Type="http://schemas.openxmlformats.org/officeDocument/2006/relationships/tags" Target="../tags/tag414.xml"/><Relationship Id="rId15" Type="http://schemas.openxmlformats.org/officeDocument/2006/relationships/image" Target="../media/image319.png"/><Relationship Id="rId10" Type="http://schemas.openxmlformats.org/officeDocument/2006/relationships/image" Target="../media/image1.png"/><Relationship Id="rId4" Type="http://schemas.openxmlformats.org/officeDocument/2006/relationships/tags" Target="../tags/tag413.xml"/><Relationship Id="rId9" Type="http://schemas.openxmlformats.org/officeDocument/2006/relationships/slideLayout" Target="../slideLayouts/slideLayout1.xml"/><Relationship Id="rId14" Type="http://schemas.openxmlformats.org/officeDocument/2006/relationships/image" Target="../media/image318.png"/></Relationships>
</file>

<file path=ppt/slides/_rels/slide31.xml.rels><?xml version="1.0" encoding="UTF-8" standalone="yes"?>
<Relationships xmlns="http://schemas.openxmlformats.org/package/2006/relationships"><Relationship Id="rId8" Type="http://schemas.openxmlformats.org/officeDocument/2006/relationships/tags" Target="../tags/tag425.xml"/><Relationship Id="rId13" Type="http://schemas.openxmlformats.org/officeDocument/2006/relationships/tags" Target="../tags/tag430.xml"/><Relationship Id="rId18" Type="http://schemas.openxmlformats.org/officeDocument/2006/relationships/image" Target="../media/image2.png"/><Relationship Id="rId26" Type="http://schemas.openxmlformats.org/officeDocument/2006/relationships/image" Target="../media/image323.png"/><Relationship Id="rId3" Type="http://schemas.openxmlformats.org/officeDocument/2006/relationships/tags" Target="../tags/tag420.xml"/><Relationship Id="rId21" Type="http://schemas.openxmlformats.org/officeDocument/2006/relationships/image" Target="../media/image82.png"/><Relationship Id="rId7" Type="http://schemas.openxmlformats.org/officeDocument/2006/relationships/tags" Target="../tags/tag424.xml"/><Relationship Id="rId12" Type="http://schemas.openxmlformats.org/officeDocument/2006/relationships/tags" Target="../tags/tag429.xml"/><Relationship Id="rId17" Type="http://schemas.openxmlformats.org/officeDocument/2006/relationships/image" Target="../media/image1.png"/><Relationship Id="rId25" Type="http://schemas.openxmlformats.org/officeDocument/2006/relationships/image" Target="../media/image322.png"/><Relationship Id="rId2" Type="http://schemas.openxmlformats.org/officeDocument/2006/relationships/tags" Target="../tags/tag419.xml"/><Relationship Id="rId16" Type="http://schemas.openxmlformats.org/officeDocument/2006/relationships/slideLayout" Target="../slideLayouts/slideLayout1.xml"/><Relationship Id="rId20" Type="http://schemas.openxmlformats.org/officeDocument/2006/relationships/image" Target="../media/image80.png"/><Relationship Id="rId29" Type="http://schemas.openxmlformats.org/officeDocument/2006/relationships/image" Target="../media/image326.png"/><Relationship Id="rId1" Type="http://schemas.openxmlformats.org/officeDocument/2006/relationships/tags" Target="../tags/tag418.xml"/><Relationship Id="rId6" Type="http://schemas.openxmlformats.org/officeDocument/2006/relationships/tags" Target="../tags/tag423.xml"/><Relationship Id="rId11" Type="http://schemas.openxmlformats.org/officeDocument/2006/relationships/tags" Target="../tags/tag428.xml"/><Relationship Id="rId24" Type="http://schemas.openxmlformats.org/officeDocument/2006/relationships/image" Target="../media/image321.png"/><Relationship Id="rId5" Type="http://schemas.openxmlformats.org/officeDocument/2006/relationships/tags" Target="../tags/tag422.xml"/><Relationship Id="rId15" Type="http://schemas.openxmlformats.org/officeDocument/2006/relationships/tags" Target="../tags/tag432.xml"/><Relationship Id="rId23" Type="http://schemas.openxmlformats.org/officeDocument/2006/relationships/image" Target="../media/image320.png"/><Relationship Id="rId28" Type="http://schemas.openxmlformats.org/officeDocument/2006/relationships/image" Target="../media/image325.png"/><Relationship Id="rId10" Type="http://schemas.openxmlformats.org/officeDocument/2006/relationships/tags" Target="../tags/tag427.xml"/><Relationship Id="rId19" Type="http://schemas.openxmlformats.org/officeDocument/2006/relationships/image" Target="../media/image3.png"/><Relationship Id="rId31" Type="http://schemas.openxmlformats.org/officeDocument/2006/relationships/image" Target="../media/image328.png"/><Relationship Id="rId4" Type="http://schemas.openxmlformats.org/officeDocument/2006/relationships/tags" Target="../tags/tag421.xml"/><Relationship Id="rId9" Type="http://schemas.openxmlformats.org/officeDocument/2006/relationships/tags" Target="../tags/tag426.xml"/><Relationship Id="rId14" Type="http://schemas.openxmlformats.org/officeDocument/2006/relationships/tags" Target="../tags/tag431.xml"/><Relationship Id="rId22" Type="http://schemas.openxmlformats.org/officeDocument/2006/relationships/image" Target="../media/image317.png"/><Relationship Id="rId27" Type="http://schemas.openxmlformats.org/officeDocument/2006/relationships/image" Target="../media/image324.png"/><Relationship Id="rId30" Type="http://schemas.openxmlformats.org/officeDocument/2006/relationships/image" Target="../media/image327.png"/></Relationships>
</file>

<file path=ppt/slides/_rels/slide32.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tags" Target="../tags/tag444.xml"/><Relationship Id="rId18" Type="http://schemas.openxmlformats.org/officeDocument/2006/relationships/tags" Target="../tags/tag449.xml"/><Relationship Id="rId26" Type="http://schemas.openxmlformats.org/officeDocument/2006/relationships/image" Target="../media/image284.png"/><Relationship Id="rId3" Type="http://schemas.openxmlformats.org/officeDocument/2006/relationships/tags" Target="../tags/tag434.xml"/><Relationship Id="rId21" Type="http://schemas.openxmlformats.org/officeDocument/2006/relationships/image" Target="../media/image1.png"/><Relationship Id="rId34" Type="http://schemas.openxmlformats.org/officeDocument/2006/relationships/image" Target="../media/image289.png"/><Relationship Id="rId7" Type="http://schemas.openxmlformats.org/officeDocument/2006/relationships/tags" Target="../tags/tag438.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image" Target="../media/image329.wmf"/><Relationship Id="rId33" Type="http://schemas.openxmlformats.org/officeDocument/2006/relationships/image" Target="../media/image288.png"/><Relationship Id="rId2" Type="http://schemas.openxmlformats.org/officeDocument/2006/relationships/tags" Target="../tags/tag433.xml"/><Relationship Id="rId16" Type="http://schemas.openxmlformats.org/officeDocument/2006/relationships/tags" Target="../tags/tag447.xml"/><Relationship Id="rId20" Type="http://schemas.openxmlformats.org/officeDocument/2006/relationships/slideLayout" Target="../slideLayouts/slideLayout1.xml"/><Relationship Id="rId29" Type="http://schemas.openxmlformats.org/officeDocument/2006/relationships/image" Target="../media/image264.png"/><Relationship Id="rId1" Type="http://schemas.openxmlformats.org/officeDocument/2006/relationships/vmlDrawing" Target="../drawings/vmlDrawing7.vml"/><Relationship Id="rId6" Type="http://schemas.openxmlformats.org/officeDocument/2006/relationships/tags" Target="../tags/tag437.xml"/><Relationship Id="rId11" Type="http://schemas.openxmlformats.org/officeDocument/2006/relationships/tags" Target="../tags/tag442.xml"/><Relationship Id="rId24" Type="http://schemas.openxmlformats.org/officeDocument/2006/relationships/oleObject" Target="../embeddings/oleObject12.bin"/><Relationship Id="rId32" Type="http://schemas.openxmlformats.org/officeDocument/2006/relationships/image" Target="../media/image330.wmf"/><Relationship Id="rId37" Type="http://schemas.openxmlformats.org/officeDocument/2006/relationships/image" Target="../media/image332.png"/><Relationship Id="rId5" Type="http://schemas.openxmlformats.org/officeDocument/2006/relationships/tags" Target="../tags/tag436.xml"/><Relationship Id="rId15" Type="http://schemas.openxmlformats.org/officeDocument/2006/relationships/tags" Target="../tags/tag446.xml"/><Relationship Id="rId23" Type="http://schemas.openxmlformats.org/officeDocument/2006/relationships/image" Target="../media/image3.png"/><Relationship Id="rId28" Type="http://schemas.openxmlformats.org/officeDocument/2006/relationships/image" Target="../media/image285.png"/><Relationship Id="rId36" Type="http://schemas.openxmlformats.org/officeDocument/2006/relationships/image" Target="../media/image291.png"/><Relationship Id="rId10" Type="http://schemas.openxmlformats.org/officeDocument/2006/relationships/tags" Target="../tags/tag441.xml"/><Relationship Id="rId19" Type="http://schemas.openxmlformats.org/officeDocument/2006/relationships/tags" Target="../tags/tag450.xml"/><Relationship Id="rId31" Type="http://schemas.openxmlformats.org/officeDocument/2006/relationships/oleObject" Target="../embeddings/oleObject13.bin"/><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tags" Target="../tags/tag445.xml"/><Relationship Id="rId22" Type="http://schemas.openxmlformats.org/officeDocument/2006/relationships/image" Target="../media/image2.png"/><Relationship Id="rId27" Type="http://schemas.openxmlformats.org/officeDocument/2006/relationships/image" Target="../media/image331.png"/><Relationship Id="rId30" Type="http://schemas.openxmlformats.org/officeDocument/2006/relationships/image" Target="../media/image263.png"/><Relationship Id="rId35" Type="http://schemas.openxmlformats.org/officeDocument/2006/relationships/image" Target="../media/image290.png"/></Relationships>
</file>

<file path=ppt/slides/_rels/slide33.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image" Target="../media/image335.png"/><Relationship Id="rId39" Type="http://schemas.openxmlformats.org/officeDocument/2006/relationships/image" Target="../media/image298.png"/><Relationship Id="rId3" Type="http://schemas.openxmlformats.org/officeDocument/2006/relationships/tags" Target="../tags/tag452.xml"/><Relationship Id="rId21" Type="http://schemas.openxmlformats.org/officeDocument/2006/relationships/tags" Target="../tags/tag470.xml"/><Relationship Id="rId34" Type="http://schemas.openxmlformats.org/officeDocument/2006/relationships/oleObject" Target="../embeddings/oleObject15.bin"/><Relationship Id="rId42" Type="http://schemas.openxmlformats.org/officeDocument/2006/relationships/image" Target="../media/image300.png"/><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image" Target="../media/image3.png"/><Relationship Id="rId33" Type="http://schemas.openxmlformats.org/officeDocument/2006/relationships/image" Target="../media/image285.png"/><Relationship Id="rId38" Type="http://schemas.openxmlformats.org/officeDocument/2006/relationships/image" Target="../media/image297.png"/><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tags" Target="../tags/tag469.xml"/><Relationship Id="rId29" Type="http://schemas.openxmlformats.org/officeDocument/2006/relationships/image" Target="../media/image284.png"/><Relationship Id="rId41" Type="http://schemas.openxmlformats.org/officeDocument/2006/relationships/image" Target="../media/image299.png"/><Relationship Id="rId1" Type="http://schemas.openxmlformats.org/officeDocument/2006/relationships/vmlDrawing" Target="../drawings/vmlDrawing8.v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image" Target="../media/image2.png"/><Relationship Id="rId32" Type="http://schemas.openxmlformats.org/officeDocument/2006/relationships/image" Target="../media/image264.png"/><Relationship Id="rId37" Type="http://schemas.openxmlformats.org/officeDocument/2006/relationships/image" Target="../media/image338.png"/><Relationship Id="rId40" Type="http://schemas.openxmlformats.org/officeDocument/2006/relationships/image" Target="../media/image301.png"/><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image" Target="../media/image1.png"/><Relationship Id="rId28" Type="http://schemas.openxmlformats.org/officeDocument/2006/relationships/image" Target="../media/image333.wmf"/><Relationship Id="rId36" Type="http://schemas.openxmlformats.org/officeDocument/2006/relationships/image" Target="../media/image337.png"/><Relationship Id="rId10" Type="http://schemas.openxmlformats.org/officeDocument/2006/relationships/tags" Target="../tags/tag459.xml"/><Relationship Id="rId19" Type="http://schemas.openxmlformats.org/officeDocument/2006/relationships/tags" Target="../tags/tag468.xml"/><Relationship Id="rId31" Type="http://schemas.openxmlformats.org/officeDocument/2006/relationships/image" Target="../media/image263.png"/><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slideLayout" Target="../slideLayouts/slideLayout1.xml"/><Relationship Id="rId27" Type="http://schemas.openxmlformats.org/officeDocument/2006/relationships/oleObject" Target="../embeddings/oleObject14.bin"/><Relationship Id="rId30" Type="http://schemas.openxmlformats.org/officeDocument/2006/relationships/image" Target="../media/image336.png"/><Relationship Id="rId35" Type="http://schemas.openxmlformats.org/officeDocument/2006/relationships/image" Target="../media/image334.wmf"/><Relationship Id="rId43" Type="http://schemas.openxmlformats.org/officeDocument/2006/relationships/image" Target="../media/image302.png"/></Relationships>
</file>

<file path=ppt/slides/_rels/slide34.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image" Target="../media/image339.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3.png"/><Relationship Id="rId17" Type="http://schemas.openxmlformats.org/officeDocument/2006/relationships/image" Target="../media/image343.png"/><Relationship Id="rId2" Type="http://schemas.openxmlformats.org/officeDocument/2006/relationships/tags" Target="../tags/tag472.xml"/><Relationship Id="rId16" Type="http://schemas.openxmlformats.org/officeDocument/2006/relationships/image" Target="../media/image342.png"/><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2.png"/><Relationship Id="rId5" Type="http://schemas.openxmlformats.org/officeDocument/2006/relationships/tags" Target="../tags/tag475.xml"/><Relationship Id="rId15" Type="http://schemas.openxmlformats.org/officeDocument/2006/relationships/image" Target="../media/image341.png"/><Relationship Id="rId10" Type="http://schemas.openxmlformats.org/officeDocument/2006/relationships/image" Target="../media/image1.png"/><Relationship Id="rId4" Type="http://schemas.openxmlformats.org/officeDocument/2006/relationships/tags" Target="../tags/tag474.xml"/><Relationship Id="rId9" Type="http://schemas.openxmlformats.org/officeDocument/2006/relationships/slideLayout" Target="../slideLayouts/slideLayout1.xml"/><Relationship Id="rId14" Type="http://schemas.openxmlformats.org/officeDocument/2006/relationships/image" Target="../media/image340.png"/></Relationships>
</file>

<file path=ppt/slides/_rels/slide4.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notesSlide" Target="../notesSlides/notesSlide4.xml"/><Relationship Id="rId26" Type="http://schemas.openxmlformats.org/officeDocument/2006/relationships/image" Target="../media/image49.png"/><Relationship Id="rId3" Type="http://schemas.openxmlformats.org/officeDocument/2006/relationships/tags" Target="../tags/tag45.xml"/><Relationship Id="rId21" Type="http://schemas.openxmlformats.org/officeDocument/2006/relationships/image" Target="../media/image3.png"/><Relationship Id="rId34" Type="http://schemas.openxmlformats.org/officeDocument/2006/relationships/image" Target="../media/image57.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slideLayout" Target="../slideLayouts/slideLayout1.xml"/><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image" Target="../media/image2.png"/><Relationship Id="rId29" Type="http://schemas.openxmlformats.org/officeDocument/2006/relationships/image" Target="../media/image52.png"/><Relationship Id="rId1" Type="http://schemas.openxmlformats.org/officeDocument/2006/relationships/vmlDrawing" Target="../drawings/vmlDrawing1.vml"/><Relationship Id="rId6" Type="http://schemas.openxmlformats.org/officeDocument/2006/relationships/tags" Target="../tags/tag48.xml"/><Relationship Id="rId11" Type="http://schemas.openxmlformats.org/officeDocument/2006/relationships/tags" Target="../tags/tag53.xml"/><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46.wmf"/><Relationship Id="rId28" Type="http://schemas.openxmlformats.org/officeDocument/2006/relationships/image" Target="../media/image51.png"/><Relationship Id="rId10" Type="http://schemas.openxmlformats.org/officeDocument/2006/relationships/tags" Target="../tags/tag52.xml"/><Relationship Id="rId19" Type="http://schemas.openxmlformats.org/officeDocument/2006/relationships/image" Target="../media/image1.png"/><Relationship Id="rId31" Type="http://schemas.openxmlformats.org/officeDocument/2006/relationships/image" Target="../media/image54.png"/><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oleObject" Target="../embeddings/oleObject1.bin"/><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png"/><Relationship Id="rId18" Type="http://schemas.openxmlformats.org/officeDocument/2006/relationships/image" Target="../media/image61.png"/><Relationship Id="rId3" Type="http://schemas.openxmlformats.org/officeDocument/2006/relationships/tags" Target="../tags/tag61.xml"/><Relationship Id="rId21" Type="http://schemas.openxmlformats.org/officeDocument/2006/relationships/image" Target="../media/image63.png"/><Relationship Id="rId7" Type="http://schemas.openxmlformats.org/officeDocument/2006/relationships/tags" Target="../tags/tag65.xml"/><Relationship Id="rId12" Type="http://schemas.openxmlformats.org/officeDocument/2006/relationships/notesSlide" Target="../notesSlides/notesSlide5.xml"/><Relationship Id="rId17" Type="http://schemas.openxmlformats.org/officeDocument/2006/relationships/image" Target="../media/image60.png"/><Relationship Id="rId2" Type="http://schemas.openxmlformats.org/officeDocument/2006/relationships/tags" Target="../tags/tag60.xml"/><Relationship Id="rId16" Type="http://schemas.openxmlformats.org/officeDocument/2006/relationships/image" Target="../media/image59.png"/><Relationship Id="rId20" Type="http://schemas.openxmlformats.org/officeDocument/2006/relationships/image" Target="../media/image62.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1.xml"/><Relationship Id="rId5" Type="http://schemas.openxmlformats.org/officeDocument/2006/relationships/tags" Target="../tags/tag63.xml"/><Relationship Id="rId15" Type="http://schemas.openxmlformats.org/officeDocument/2006/relationships/image" Target="../media/image3.png"/><Relationship Id="rId10" Type="http://schemas.openxmlformats.org/officeDocument/2006/relationships/tags" Target="../tags/tag68.xml"/><Relationship Id="rId19" Type="http://schemas.openxmlformats.org/officeDocument/2006/relationships/image" Target="../media/image49.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2.png"/><Relationship Id="rId22"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image" Target="../media/image66.png"/><Relationship Id="rId39" Type="http://schemas.openxmlformats.org/officeDocument/2006/relationships/image" Target="../media/image25.png"/><Relationship Id="rId3" Type="http://schemas.openxmlformats.org/officeDocument/2006/relationships/tags" Target="../tags/tag71.xml"/><Relationship Id="rId21" Type="http://schemas.openxmlformats.org/officeDocument/2006/relationships/notesSlide" Target="../notesSlides/notesSlide6.xml"/><Relationship Id="rId34" Type="http://schemas.openxmlformats.org/officeDocument/2006/relationships/image" Target="../media/image74.png"/><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image" Target="../media/image65.png"/><Relationship Id="rId33" Type="http://schemas.openxmlformats.org/officeDocument/2006/relationships/image" Target="../media/image73.png"/><Relationship Id="rId38" Type="http://schemas.openxmlformats.org/officeDocument/2006/relationships/image" Target="../media/image21.png"/><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slideLayout" Target="../slideLayouts/slideLayout1.xml"/><Relationship Id="rId29" Type="http://schemas.openxmlformats.org/officeDocument/2006/relationships/image" Target="../media/image69.png"/><Relationship Id="rId41" Type="http://schemas.openxmlformats.org/officeDocument/2006/relationships/image" Target="../media/image78.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image" Target="../media/image3.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26.png"/><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image" Target="../media/image2.pn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image" Target="../media/image71.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1.png"/><Relationship Id="rId27" Type="http://schemas.openxmlformats.org/officeDocument/2006/relationships/image" Target="../media/image67.png"/><Relationship Id="rId30" Type="http://schemas.openxmlformats.org/officeDocument/2006/relationships/image" Target="../media/image70.png"/><Relationship Id="rId35"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1.png"/><Relationship Id="rId18" Type="http://schemas.openxmlformats.org/officeDocument/2006/relationships/image" Target="../media/image81.png"/><Relationship Id="rId3" Type="http://schemas.openxmlformats.org/officeDocument/2006/relationships/tags" Target="../tags/tag90.xml"/><Relationship Id="rId21" Type="http://schemas.openxmlformats.org/officeDocument/2006/relationships/image" Target="../media/image67.png"/><Relationship Id="rId7" Type="http://schemas.openxmlformats.org/officeDocument/2006/relationships/tags" Target="../tags/tag94.xml"/><Relationship Id="rId12" Type="http://schemas.openxmlformats.org/officeDocument/2006/relationships/notesSlide" Target="../notesSlides/notesSlide7.xml"/><Relationship Id="rId17" Type="http://schemas.openxmlformats.org/officeDocument/2006/relationships/image" Target="../media/image80.png"/><Relationship Id="rId2" Type="http://schemas.openxmlformats.org/officeDocument/2006/relationships/tags" Target="../tags/tag89.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slideLayout" Target="../slideLayouts/slideLayout1.xml"/><Relationship Id="rId5" Type="http://schemas.openxmlformats.org/officeDocument/2006/relationships/tags" Target="../tags/tag92.xml"/><Relationship Id="rId15" Type="http://schemas.openxmlformats.org/officeDocument/2006/relationships/image" Target="../media/image3.png"/><Relationship Id="rId10" Type="http://schemas.openxmlformats.org/officeDocument/2006/relationships/tags" Target="../tags/tag97.xml"/><Relationship Id="rId19" Type="http://schemas.openxmlformats.org/officeDocument/2006/relationships/image" Target="../media/image82.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2.png"/><Relationship Id="rId22"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image" Target="../media/image1.png"/><Relationship Id="rId26" Type="http://schemas.openxmlformats.org/officeDocument/2006/relationships/image" Target="../media/image90.png"/><Relationship Id="rId3" Type="http://schemas.openxmlformats.org/officeDocument/2006/relationships/tags" Target="../tags/tag100.xml"/><Relationship Id="rId21" Type="http://schemas.openxmlformats.org/officeDocument/2006/relationships/image" Target="../media/image85.png"/><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notesSlide" Target="../notesSlides/notesSlide8.xml"/><Relationship Id="rId25" Type="http://schemas.openxmlformats.org/officeDocument/2006/relationships/image" Target="../media/image89.png"/><Relationship Id="rId33" Type="http://schemas.openxmlformats.org/officeDocument/2006/relationships/image" Target="../media/image97.png"/><Relationship Id="rId2" Type="http://schemas.openxmlformats.org/officeDocument/2006/relationships/tags" Target="../tags/tag99.xml"/><Relationship Id="rId16" Type="http://schemas.openxmlformats.org/officeDocument/2006/relationships/slideLayout" Target="../slideLayouts/slideLayout1.xml"/><Relationship Id="rId20" Type="http://schemas.openxmlformats.org/officeDocument/2006/relationships/image" Target="../media/image3.png"/><Relationship Id="rId29" Type="http://schemas.openxmlformats.org/officeDocument/2006/relationships/image" Target="../media/image9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image" Target="../media/image88.png"/><Relationship Id="rId32" Type="http://schemas.openxmlformats.org/officeDocument/2006/relationships/image" Target="../media/image96.png"/><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tags" Target="../tags/tag107.xml"/><Relationship Id="rId19" Type="http://schemas.openxmlformats.org/officeDocument/2006/relationships/image" Target="../media/image2.png"/><Relationship Id="rId31" Type="http://schemas.openxmlformats.org/officeDocument/2006/relationships/image" Target="../media/image95.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1.xml"/><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tags" Target="../tags/tag115.xml"/><Relationship Id="rId21" Type="http://schemas.openxmlformats.org/officeDocument/2006/relationships/image" Target="../media/image101.png"/><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3.png"/><Relationship Id="rId25" Type="http://schemas.openxmlformats.org/officeDocument/2006/relationships/image" Target="../media/image105.png"/><Relationship Id="rId2" Type="http://schemas.openxmlformats.org/officeDocument/2006/relationships/tags" Target="../tags/tag114.xml"/><Relationship Id="rId16" Type="http://schemas.openxmlformats.org/officeDocument/2006/relationships/image" Target="../media/image2.png"/><Relationship Id="rId20" Type="http://schemas.openxmlformats.org/officeDocument/2006/relationships/image" Target="../media/image100.png"/><Relationship Id="rId29" Type="http://schemas.openxmlformats.org/officeDocument/2006/relationships/image" Target="../media/image109.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104.png"/><Relationship Id="rId5" Type="http://schemas.openxmlformats.org/officeDocument/2006/relationships/tags" Target="../tags/tag117.xml"/><Relationship Id="rId15" Type="http://schemas.openxmlformats.org/officeDocument/2006/relationships/image" Target="../media/image1.png"/><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tags" Target="../tags/tag122.xml"/><Relationship Id="rId19" Type="http://schemas.openxmlformats.org/officeDocument/2006/relationships/image" Target="../media/image99.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notesSlide" Target="../notesSlides/notesSlide9.xml"/><Relationship Id="rId22" Type="http://schemas.openxmlformats.org/officeDocument/2006/relationships/image" Target="../media/image102.png"/><Relationship Id="rId27"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E4E20E3C-72D2-415B-9A84-98F22C27A428}"/>
              </a:ext>
            </a:extLst>
          </p:cNvPr>
          <p:cNvSpPr/>
          <p:nvPr/>
        </p:nvSpPr>
        <p:spPr>
          <a:xfrm>
            <a:off x="2006355" y="2450706"/>
            <a:ext cx="8460419" cy="760405"/>
          </a:xfrm>
          <a:prstGeom prst="roundRect">
            <a:avLst/>
          </a:prstGeom>
          <a:solidFill>
            <a:schemeClr val="accent1">
              <a:lumMod val="50000"/>
            </a:schemeClr>
          </a:solidFill>
          <a:effectLst>
            <a:outerShdw blurRad="317500" dist="152400" dir="6000000" algn="ctr" rotWithShape="0">
              <a:srgbClr val="0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399FDE28-91F6-4DFA-A13C-883DE363E847}"/>
              </a:ext>
            </a:extLst>
          </p:cNvPr>
          <p:cNvSpPr/>
          <p:nvPr/>
        </p:nvSpPr>
        <p:spPr>
          <a:xfrm>
            <a:off x="212436" y="579649"/>
            <a:ext cx="11772418" cy="1178128"/>
          </a:xfrm>
          <a:prstGeom prst="roundRect">
            <a:avLst/>
          </a:prstGeom>
          <a:solidFill>
            <a:schemeClr val="accent1">
              <a:lumMod val="50000"/>
            </a:schemeClr>
          </a:solidFill>
          <a:effectLst>
            <a:outerShdw blurRad="317500" dist="152400" dir="6000000" algn="ctr" rotWithShape="0">
              <a:srgbClr val="000000">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49" name="Picture 48">
            <a:extLst>
              <a:ext uri="{FF2B5EF4-FFF2-40B4-BE49-F238E27FC236}">
                <a16:creationId xmlns:a16="http://schemas.microsoft.com/office/drawing/2014/main" id="{CA5C47C0-5D42-422B-B0EA-2BD487747E8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356424" y="781948"/>
            <a:ext cx="11479151" cy="848682"/>
          </a:xfrm>
          <a:prstGeom prst="rect">
            <a:avLst/>
          </a:prstGeom>
        </p:spPr>
      </p:pic>
      <p:pic>
        <p:nvPicPr>
          <p:cNvPr id="51" name="Picture 50">
            <a:extLst>
              <a:ext uri="{FF2B5EF4-FFF2-40B4-BE49-F238E27FC236}">
                <a16:creationId xmlns:a16="http://schemas.microsoft.com/office/drawing/2014/main" id="{0C082ED2-A5F9-4972-9F36-CB171A61B30B}"/>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382173" y="2670866"/>
            <a:ext cx="7917980" cy="320084"/>
          </a:xfrm>
          <a:prstGeom prst="rect">
            <a:avLst/>
          </a:prstGeom>
        </p:spPr>
      </p:pic>
      <p:pic>
        <p:nvPicPr>
          <p:cNvPr id="68" name="Picture 67">
            <a:extLst>
              <a:ext uri="{FF2B5EF4-FFF2-40B4-BE49-F238E27FC236}">
                <a16:creationId xmlns:a16="http://schemas.microsoft.com/office/drawing/2014/main" id="{5C013DE0-A19D-4635-85D5-31F9B646B9E5}"/>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3774494" y="3904376"/>
            <a:ext cx="4554348" cy="453606"/>
          </a:xfrm>
          <a:prstGeom prst="rect">
            <a:avLst/>
          </a:prstGeom>
        </p:spPr>
      </p:pic>
      <p:pic>
        <p:nvPicPr>
          <p:cNvPr id="70" name="Picture 69">
            <a:extLst>
              <a:ext uri="{FF2B5EF4-FFF2-40B4-BE49-F238E27FC236}">
                <a16:creationId xmlns:a16="http://schemas.microsoft.com/office/drawing/2014/main" id="{9628C9E7-1537-497D-9433-E13DE0C36A41}"/>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4310407" y="4518455"/>
            <a:ext cx="3482521" cy="453606"/>
          </a:xfrm>
          <a:prstGeom prst="rect">
            <a:avLst/>
          </a:prstGeom>
        </p:spPr>
      </p:pic>
      <p:pic>
        <p:nvPicPr>
          <p:cNvPr id="66" name="Picture 65">
            <a:extLst>
              <a:ext uri="{FF2B5EF4-FFF2-40B4-BE49-F238E27FC236}">
                <a16:creationId xmlns:a16="http://schemas.microsoft.com/office/drawing/2014/main" id="{1CFECA15-513F-47AE-A6F3-779C1D73DF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60950" y="5331112"/>
            <a:ext cx="783856" cy="783856"/>
          </a:xfrm>
          <a:prstGeom prst="rect">
            <a:avLst/>
          </a:prstGeom>
        </p:spPr>
      </p:pic>
      <p:pic>
        <p:nvPicPr>
          <p:cNvPr id="3" name="Picture 2">
            <a:extLst>
              <a:ext uri="{FF2B5EF4-FFF2-40B4-BE49-F238E27FC236}">
                <a16:creationId xmlns:a16="http://schemas.microsoft.com/office/drawing/2014/main" id="{EF080713-10BD-4FCC-A2ED-9D75E47D5D87}"/>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3462334" y="5621833"/>
            <a:ext cx="5178665" cy="202415"/>
          </a:xfrm>
          <a:prstGeom prst="rect">
            <a:avLst/>
          </a:prstGeom>
        </p:spPr>
      </p:pic>
    </p:spTree>
    <p:extLst>
      <p:ext uri="{BB962C8B-B14F-4D97-AF65-F5344CB8AC3E}">
        <p14:creationId xmlns:p14="http://schemas.microsoft.com/office/powerpoint/2010/main" val="3783562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10" name="Picture 9">
            <a:extLst>
              <a:ext uri="{FF2B5EF4-FFF2-40B4-BE49-F238E27FC236}">
                <a16:creationId xmlns:a16="http://schemas.microsoft.com/office/drawing/2014/main" id="{596BD766-E5ED-44E7-BB01-B9521D8159D1}"/>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336765" y="271062"/>
            <a:ext cx="8260477" cy="340660"/>
          </a:xfrm>
          <a:prstGeom prst="rect">
            <a:avLst/>
          </a:prstGeom>
        </p:spPr>
      </p:pic>
      <p:grpSp>
        <p:nvGrpSpPr>
          <p:cNvPr id="41" name="Group 40">
            <a:extLst>
              <a:ext uri="{FF2B5EF4-FFF2-40B4-BE49-F238E27FC236}">
                <a16:creationId xmlns:a16="http://schemas.microsoft.com/office/drawing/2014/main" id="{0815A062-C9FA-4187-ACB8-3D0970ED709D}"/>
              </a:ext>
            </a:extLst>
          </p:cNvPr>
          <p:cNvGrpSpPr/>
          <p:nvPr/>
        </p:nvGrpSpPr>
        <p:grpSpPr>
          <a:xfrm>
            <a:off x="3936000" y="4972934"/>
            <a:ext cx="6483085" cy="571066"/>
            <a:chOff x="3936000" y="4972934"/>
            <a:chExt cx="6483085" cy="571066"/>
          </a:xfrm>
        </p:grpSpPr>
        <p:sp>
          <p:nvSpPr>
            <p:cNvPr id="40" name="Rectangle: Rounded Corners 39">
              <a:extLst>
                <a:ext uri="{FF2B5EF4-FFF2-40B4-BE49-F238E27FC236}">
                  <a16:creationId xmlns:a16="http://schemas.microsoft.com/office/drawing/2014/main" id="{5B1D079C-7A52-472B-A8FD-A662AF5E075B}"/>
                </a:ext>
              </a:extLst>
            </p:cNvPr>
            <p:cNvSpPr/>
            <p:nvPr/>
          </p:nvSpPr>
          <p:spPr>
            <a:xfrm>
              <a:off x="3936000" y="4972934"/>
              <a:ext cx="6483085" cy="57106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14B96C1A-7C9A-488F-95FC-38FD8D0A1F8E}"/>
                </a:ext>
              </a:extLst>
            </p:cNvPr>
            <p:cNvPicPr>
              <a:picLocks noChangeAspect="1"/>
            </p:cNvPicPr>
            <p:nvPr>
              <p:custDataLst>
                <p:tags r:id="rId12"/>
              </p:custDataLst>
            </p:nvPr>
          </p:nvPicPr>
          <p:blipFill>
            <a:blip r:embed="rId19">
              <a:extLst>
                <a:ext uri="{28A0092B-C50C-407E-A947-70E740481C1C}">
                  <a14:useLocalDpi xmlns:a14="http://schemas.microsoft.com/office/drawing/2010/main" val="0"/>
                </a:ext>
              </a:extLst>
            </a:blip>
            <a:stretch>
              <a:fillRect/>
            </a:stretch>
          </p:blipFill>
          <p:spPr>
            <a:xfrm>
              <a:off x="4080849" y="5056191"/>
              <a:ext cx="6234028" cy="371908"/>
            </a:xfrm>
            <a:prstGeom prst="rect">
              <a:avLst/>
            </a:prstGeom>
          </p:spPr>
        </p:pic>
      </p:grpSp>
      <p:pic>
        <p:nvPicPr>
          <p:cNvPr id="37" name="Picture 36">
            <a:extLst>
              <a:ext uri="{FF2B5EF4-FFF2-40B4-BE49-F238E27FC236}">
                <a16:creationId xmlns:a16="http://schemas.microsoft.com/office/drawing/2014/main" id="{67582355-0541-4514-A497-DED4F3502DF8}"/>
              </a:ext>
            </a:extLst>
          </p:cNvPr>
          <p:cNvPicPr>
            <a:picLocks noChangeAspect="1"/>
          </p:cNvPicPr>
          <p:nvPr>
            <p:custDataLst>
              <p:tags r:id="rId5"/>
            </p:custDataLst>
          </p:nvPr>
        </p:nvPicPr>
        <p:blipFill>
          <a:blip r:embed="rId20">
            <a:extLst>
              <a:ext uri="{28A0092B-C50C-407E-A947-70E740481C1C}">
                <a14:useLocalDpi xmlns:a14="http://schemas.microsoft.com/office/drawing/2010/main" val="0"/>
              </a:ext>
            </a:extLst>
          </a:blip>
          <a:stretch>
            <a:fillRect/>
          </a:stretch>
        </p:blipFill>
        <p:spPr>
          <a:xfrm>
            <a:off x="635894" y="5697053"/>
            <a:ext cx="7662217" cy="335327"/>
          </a:xfrm>
          <a:prstGeom prst="rect">
            <a:avLst/>
          </a:prstGeom>
        </p:spPr>
      </p:pic>
      <p:grpSp>
        <p:nvGrpSpPr>
          <p:cNvPr id="43" name="Group 42">
            <a:extLst>
              <a:ext uri="{FF2B5EF4-FFF2-40B4-BE49-F238E27FC236}">
                <a16:creationId xmlns:a16="http://schemas.microsoft.com/office/drawing/2014/main" id="{EE4E94DB-B882-42CF-B642-B0BE50EF8424}"/>
              </a:ext>
            </a:extLst>
          </p:cNvPr>
          <p:cNvGrpSpPr/>
          <p:nvPr/>
        </p:nvGrpSpPr>
        <p:grpSpPr>
          <a:xfrm>
            <a:off x="606000" y="1080687"/>
            <a:ext cx="9620672" cy="3696590"/>
            <a:chOff x="606000" y="1080687"/>
            <a:chExt cx="9620672" cy="3696590"/>
          </a:xfrm>
        </p:grpSpPr>
        <p:pic>
          <p:nvPicPr>
            <p:cNvPr id="15" name="Picture 14">
              <a:extLst>
                <a:ext uri="{FF2B5EF4-FFF2-40B4-BE49-F238E27FC236}">
                  <a16:creationId xmlns:a16="http://schemas.microsoft.com/office/drawing/2014/main" id="{12721782-BF9E-414A-9D99-8102218E52EC}"/>
                </a:ext>
              </a:extLst>
            </p:cNvPr>
            <p:cNvPicPr>
              <a:picLocks noChangeAspect="1"/>
            </p:cNvPicPr>
            <p:nvPr>
              <p:custDataLst>
                <p:tags r:id="rId6"/>
              </p:custDataLst>
            </p:nvPr>
          </p:nvPicPr>
          <p:blipFill>
            <a:blip r:embed="rId21">
              <a:extLst>
                <a:ext uri="{28A0092B-C50C-407E-A947-70E740481C1C}">
                  <a14:useLocalDpi xmlns:a14="http://schemas.microsoft.com/office/drawing/2010/main" val="0"/>
                </a:ext>
              </a:extLst>
            </a:blip>
            <a:stretch>
              <a:fillRect/>
            </a:stretch>
          </p:blipFill>
          <p:spPr>
            <a:xfrm>
              <a:off x="606000" y="1080687"/>
              <a:ext cx="5896720" cy="249818"/>
            </a:xfrm>
            <a:prstGeom prst="rect">
              <a:avLst/>
            </a:prstGeom>
          </p:spPr>
        </p:pic>
        <p:grpSp>
          <p:nvGrpSpPr>
            <p:cNvPr id="42" name="Group 41">
              <a:extLst>
                <a:ext uri="{FF2B5EF4-FFF2-40B4-BE49-F238E27FC236}">
                  <a16:creationId xmlns:a16="http://schemas.microsoft.com/office/drawing/2014/main" id="{142FDA54-3460-4319-B74E-FEA632B50AD1}"/>
                </a:ext>
              </a:extLst>
            </p:cNvPr>
            <p:cNvGrpSpPr/>
            <p:nvPr/>
          </p:nvGrpSpPr>
          <p:grpSpPr>
            <a:xfrm>
              <a:off x="1965328" y="1601567"/>
              <a:ext cx="8261344" cy="3175710"/>
              <a:chOff x="1965328" y="1601567"/>
              <a:chExt cx="8261344" cy="3175710"/>
            </a:xfrm>
          </p:grpSpPr>
          <p:grpSp>
            <p:nvGrpSpPr>
              <p:cNvPr id="31" name="Group 30">
                <a:extLst>
                  <a:ext uri="{FF2B5EF4-FFF2-40B4-BE49-F238E27FC236}">
                    <a16:creationId xmlns:a16="http://schemas.microsoft.com/office/drawing/2014/main" id="{B49507BA-A281-497B-8E53-C9B6E852B848}"/>
                  </a:ext>
                </a:extLst>
              </p:cNvPr>
              <p:cNvGrpSpPr/>
              <p:nvPr/>
            </p:nvGrpSpPr>
            <p:grpSpPr>
              <a:xfrm>
                <a:off x="1965328" y="1601567"/>
                <a:ext cx="8261344" cy="3175710"/>
                <a:chOff x="1965328" y="1601567"/>
                <a:chExt cx="8261344" cy="3175710"/>
              </a:xfrm>
            </p:grpSpPr>
            <p:grpSp>
              <p:nvGrpSpPr>
                <p:cNvPr id="16" name="Group 15">
                  <a:extLst>
                    <a:ext uri="{FF2B5EF4-FFF2-40B4-BE49-F238E27FC236}">
                      <a16:creationId xmlns:a16="http://schemas.microsoft.com/office/drawing/2014/main" id="{6753662C-27A1-47ED-91B0-F9D16AB8F014}"/>
                    </a:ext>
                  </a:extLst>
                </p:cNvPr>
                <p:cNvGrpSpPr/>
                <p:nvPr/>
              </p:nvGrpSpPr>
              <p:grpSpPr>
                <a:xfrm>
                  <a:off x="1965328" y="1601567"/>
                  <a:ext cx="8261344" cy="3175710"/>
                  <a:chOff x="1180780" y="1343669"/>
                  <a:chExt cx="9053789" cy="3480331"/>
                </a:xfrm>
              </p:grpSpPr>
              <p:pic>
                <p:nvPicPr>
                  <p:cNvPr id="18" name="Picture 17">
                    <a:extLst>
                      <a:ext uri="{FF2B5EF4-FFF2-40B4-BE49-F238E27FC236}">
                        <a16:creationId xmlns:a16="http://schemas.microsoft.com/office/drawing/2014/main" id="{E53D6352-58EC-428A-91F0-3F60CF10D790}"/>
                      </a:ext>
                    </a:extLst>
                  </p:cNvPr>
                  <p:cNvPicPr>
                    <a:picLocks noChangeAspect="1"/>
                  </p:cNvPicPr>
                  <p:nvPr/>
                </p:nvPicPr>
                <p:blipFill rotWithShape="1">
                  <a:blip r:embed="rId22"/>
                  <a:srcRect l="4597" t="27239" r="71644" b="26632"/>
                  <a:stretch/>
                </p:blipFill>
                <p:spPr>
                  <a:xfrm>
                    <a:off x="7564521" y="1700545"/>
                    <a:ext cx="2670048" cy="2779776"/>
                  </a:xfrm>
                  <a:prstGeom prst="rect">
                    <a:avLst/>
                  </a:prstGeom>
                </p:spPr>
              </p:pic>
              <p:pic>
                <p:nvPicPr>
                  <p:cNvPr id="19" name="Picture 18">
                    <a:extLst>
                      <a:ext uri="{FF2B5EF4-FFF2-40B4-BE49-F238E27FC236}">
                        <a16:creationId xmlns:a16="http://schemas.microsoft.com/office/drawing/2014/main" id="{7BA176FD-DA5E-4CD6-A873-1B0CC4C66AE2}"/>
                      </a:ext>
                    </a:extLst>
                  </p:cNvPr>
                  <p:cNvPicPr>
                    <a:picLocks noChangeAspect="1"/>
                  </p:cNvPicPr>
                  <p:nvPr/>
                </p:nvPicPr>
                <p:blipFill rotWithShape="1">
                  <a:blip r:embed="rId23"/>
                  <a:srcRect l="4689" t="32548" r="71543" b="20965"/>
                  <a:stretch/>
                </p:blipFill>
                <p:spPr>
                  <a:xfrm>
                    <a:off x="2125424" y="1724669"/>
                    <a:ext cx="2659203" cy="2788920"/>
                  </a:xfrm>
                  <a:prstGeom prst="rect">
                    <a:avLst/>
                  </a:prstGeom>
                </p:spPr>
              </p:pic>
              <p:pic>
                <p:nvPicPr>
                  <p:cNvPr id="20" name="Picture 19">
                    <a:extLst>
                      <a:ext uri="{FF2B5EF4-FFF2-40B4-BE49-F238E27FC236}">
                        <a16:creationId xmlns:a16="http://schemas.microsoft.com/office/drawing/2014/main" id="{6A30A71E-5480-45EE-BA71-24EF00383CE4}"/>
                      </a:ext>
                    </a:extLst>
                  </p:cNvPr>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2462015" y="4568000"/>
                    <a:ext cx="1121523" cy="256000"/>
                  </a:xfrm>
                  <a:prstGeom prst="rect">
                    <a:avLst/>
                  </a:prstGeom>
                </p:spPr>
              </p:pic>
              <p:pic>
                <p:nvPicPr>
                  <p:cNvPr id="21" name="Picture 20">
                    <a:extLst>
                      <a:ext uri="{FF2B5EF4-FFF2-40B4-BE49-F238E27FC236}">
                        <a16:creationId xmlns:a16="http://schemas.microsoft.com/office/drawing/2014/main" id="{CAF3A85B-16EE-4C2C-A2FA-926582259CDD}"/>
                      </a:ext>
                    </a:extLst>
                  </p:cNvPr>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3714047" y="1343669"/>
                    <a:ext cx="476953" cy="300190"/>
                  </a:xfrm>
                  <a:prstGeom prst="rect">
                    <a:avLst/>
                  </a:prstGeom>
                </p:spPr>
              </p:pic>
              <p:pic>
                <p:nvPicPr>
                  <p:cNvPr id="23" name="Picture 22">
                    <a:extLst>
                      <a:ext uri="{FF2B5EF4-FFF2-40B4-BE49-F238E27FC236}">
                        <a16:creationId xmlns:a16="http://schemas.microsoft.com/office/drawing/2014/main" id="{71EEBC4B-481E-49FF-B708-557A154B85B2}"/>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5987146" y="2943869"/>
                    <a:ext cx="198095" cy="185905"/>
                  </a:xfrm>
                  <a:prstGeom prst="rect">
                    <a:avLst/>
                  </a:prstGeom>
                </p:spPr>
              </p:pic>
              <p:cxnSp>
                <p:nvCxnSpPr>
                  <p:cNvPr id="24" name="Straight Arrow Connector 23">
                    <a:extLst>
                      <a:ext uri="{FF2B5EF4-FFF2-40B4-BE49-F238E27FC236}">
                        <a16:creationId xmlns:a16="http://schemas.microsoft.com/office/drawing/2014/main" id="{8DF21977-E959-459B-BCEB-B1CFF6618DD9}"/>
                      </a:ext>
                    </a:extLst>
                  </p:cNvPr>
                  <p:cNvCxnSpPr>
                    <a:cxnSpLocks/>
                  </p:cNvCxnSpPr>
                  <p:nvPr/>
                </p:nvCxnSpPr>
                <p:spPr bwMode="auto">
                  <a:xfrm>
                    <a:off x="1951441" y="2190621"/>
                    <a:ext cx="656623" cy="1253915"/>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5C2B3AC8-1C74-4C85-990D-44B53826819D}"/>
                      </a:ext>
                    </a:extLst>
                  </p:cNvPr>
                  <p:cNvCxnSpPr/>
                  <p:nvPr/>
                </p:nvCxnSpPr>
                <p:spPr bwMode="auto">
                  <a:xfrm>
                    <a:off x="1957431" y="2191788"/>
                    <a:ext cx="1092867" cy="178663"/>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6A0120FF-D2D3-4A6A-B824-CAA089DEE31C}"/>
                      </a:ext>
                    </a:extLst>
                  </p:cNvPr>
                  <p:cNvCxnSpPr/>
                  <p:nvPr/>
                </p:nvCxnSpPr>
                <p:spPr bwMode="auto">
                  <a:xfrm flipV="1">
                    <a:off x="3441156" y="1700545"/>
                    <a:ext cx="234401" cy="347906"/>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Picture 26">
                    <a:extLst>
                      <a:ext uri="{FF2B5EF4-FFF2-40B4-BE49-F238E27FC236}">
                        <a16:creationId xmlns:a16="http://schemas.microsoft.com/office/drawing/2014/main" id="{54409E01-3842-447E-BFC7-8AC6C2BC528E}"/>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180780" y="2014452"/>
                    <a:ext cx="685714" cy="266667"/>
                  </a:xfrm>
                  <a:prstGeom prst="rect">
                    <a:avLst/>
                  </a:prstGeom>
                </p:spPr>
              </p:pic>
              <p:cxnSp>
                <p:nvCxnSpPr>
                  <p:cNvPr id="28" name="Straight Arrow Connector 27">
                    <a:extLst>
                      <a:ext uri="{FF2B5EF4-FFF2-40B4-BE49-F238E27FC236}">
                        <a16:creationId xmlns:a16="http://schemas.microsoft.com/office/drawing/2014/main" id="{A23BC51E-33B2-4B73-95CD-6AE1DF55E08B}"/>
                      </a:ext>
                    </a:extLst>
                  </p:cNvPr>
                  <p:cNvCxnSpPr/>
                  <p:nvPr/>
                </p:nvCxnSpPr>
                <p:spPr bwMode="auto">
                  <a:xfrm>
                    <a:off x="7839093" y="1868670"/>
                    <a:ext cx="447723" cy="195690"/>
                  </a:xfrm>
                  <a:prstGeom prst="straightConnector1">
                    <a:avLst/>
                  </a:prstGeom>
                  <a:solidFill>
                    <a:schemeClr val="accent1"/>
                  </a:solidFill>
                  <a:ln w="12700" cap="flat" cmpd="sng" algn="ctr">
                    <a:solidFill>
                      <a:schemeClr val="tx1"/>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a:extLst>
                      <a:ext uri="{FF2B5EF4-FFF2-40B4-BE49-F238E27FC236}">
                        <a16:creationId xmlns:a16="http://schemas.microsoft.com/office/drawing/2014/main" id="{CAB8E259-B997-4456-9851-8CB3C25C8722}"/>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5873755" y="1590090"/>
                    <a:ext cx="1881905" cy="365714"/>
                  </a:xfrm>
                  <a:prstGeom prst="rect">
                    <a:avLst/>
                  </a:prstGeom>
                </p:spPr>
              </p:pic>
            </p:grpSp>
            <p:cxnSp>
              <p:nvCxnSpPr>
                <p:cNvPr id="30" name="Straight Arrow Connector 29">
                  <a:extLst>
                    <a:ext uri="{FF2B5EF4-FFF2-40B4-BE49-F238E27FC236}">
                      <a16:creationId xmlns:a16="http://schemas.microsoft.com/office/drawing/2014/main" id="{B6B84375-46CA-43EB-A046-F0C60A8FCFD6}"/>
                    </a:ext>
                  </a:extLst>
                </p:cNvPr>
                <p:cNvCxnSpPr>
                  <a:cxnSpLocks/>
                </p:cNvCxnSpPr>
                <p:nvPr/>
              </p:nvCxnSpPr>
              <p:spPr>
                <a:xfrm>
                  <a:off x="5867255" y="3429000"/>
                  <a:ext cx="1329022" cy="0"/>
                </a:xfrm>
                <a:prstGeom prst="straightConnector1">
                  <a:avLst/>
                </a:prstGeom>
                <a:ln w="412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8" name="Oval 37">
                <a:extLst>
                  <a:ext uri="{FF2B5EF4-FFF2-40B4-BE49-F238E27FC236}">
                    <a16:creationId xmlns:a16="http://schemas.microsoft.com/office/drawing/2014/main" id="{DFE2E3DA-61F0-47E5-B8D1-DB43B81EA23F}"/>
                  </a:ext>
                </a:extLst>
              </p:cNvPr>
              <p:cNvSpPr/>
              <p:nvPr/>
            </p:nvSpPr>
            <p:spPr>
              <a:xfrm>
                <a:off x="3267687" y="3533908"/>
                <a:ext cx="90000" cy="90000"/>
              </a:xfrm>
              <a:prstGeom prst="ellipse">
                <a:avLst/>
              </a:prstGeom>
              <a:solidFill>
                <a:srgbClr val="FF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43896F49-3958-4784-BE61-B2423AD17A5F}"/>
                  </a:ext>
                </a:extLst>
              </p:cNvPr>
              <p:cNvSpPr/>
              <p:nvPr/>
            </p:nvSpPr>
            <p:spPr>
              <a:xfrm>
                <a:off x="3719587" y="2516270"/>
                <a:ext cx="90000" cy="90000"/>
              </a:xfrm>
              <a:prstGeom prst="ellipse">
                <a:avLst/>
              </a:prstGeom>
              <a:solidFill>
                <a:srgbClr val="FF000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12179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5FCA28B0-5E48-4D79-9140-379C88F246B9}"/>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606001" y="1080687"/>
            <a:ext cx="6522105" cy="249818"/>
          </a:xfrm>
          <a:prstGeom prst="rect">
            <a:avLst/>
          </a:prstGeom>
        </p:spPr>
      </p:pic>
      <p:pic>
        <p:nvPicPr>
          <p:cNvPr id="12" name="Picture 11">
            <a:extLst>
              <a:ext uri="{FF2B5EF4-FFF2-40B4-BE49-F238E27FC236}">
                <a16:creationId xmlns:a16="http://schemas.microsoft.com/office/drawing/2014/main" id="{16932F7B-3977-4626-9F07-EC513EA3812F}"/>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336765" y="271062"/>
            <a:ext cx="8260477" cy="340660"/>
          </a:xfrm>
          <a:prstGeom prst="rect">
            <a:avLst/>
          </a:prstGeom>
        </p:spPr>
      </p:pic>
      <p:grpSp>
        <p:nvGrpSpPr>
          <p:cNvPr id="61" name="Group 60">
            <a:extLst>
              <a:ext uri="{FF2B5EF4-FFF2-40B4-BE49-F238E27FC236}">
                <a16:creationId xmlns:a16="http://schemas.microsoft.com/office/drawing/2014/main" id="{970BFC3C-6467-45F1-8202-86E2C1A1519C}"/>
              </a:ext>
            </a:extLst>
          </p:cNvPr>
          <p:cNvGrpSpPr/>
          <p:nvPr/>
        </p:nvGrpSpPr>
        <p:grpSpPr>
          <a:xfrm>
            <a:off x="2316000" y="1674000"/>
            <a:ext cx="7650000" cy="809625"/>
            <a:chOff x="2316000" y="1674000"/>
            <a:chExt cx="7650000" cy="809625"/>
          </a:xfrm>
        </p:grpSpPr>
        <p:sp>
          <p:nvSpPr>
            <p:cNvPr id="34" name="Rectangle: Rounded Corners 33">
              <a:extLst>
                <a:ext uri="{FF2B5EF4-FFF2-40B4-BE49-F238E27FC236}">
                  <a16:creationId xmlns:a16="http://schemas.microsoft.com/office/drawing/2014/main" id="{547DD0A5-F17F-40CA-B023-8BFF7000869A}"/>
                </a:ext>
              </a:extLst>
            </p:cNvPr>
            <p:cNvSpPr/>
            <p:nvPr/>
          </p:nvSpPr>
          <p:spPr>
            <a:xfrm>
              <a:off x="2316000" y="1674000"/>
              <a:ext cx="7650000" cy="809625"/>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444823E8-8F3C-4135-BA3E-7D82C7B003E3}"/>
                </a:ext>
              </a:extLst>
            </p:cNvPr>
            <p:cNvGrpSpPr/>
            <p:nvPr/>
          </p:nvGrpSpPr>
          <p:grpSpPr>
            <a:xfrm>
              <a:off x="2478140" y="1796478"/>
              <a:ext cx="7349037" cy="609686"/>
              <a:chOff x="2478140" y="1796478"/>
              <a:chExt cx="7349037" cy="609686"/>
            </a:xfrm>
          </p:grpSpPr>
          <p:pic>
            <p:nvPicPr>
              <p:cNvPr id="32" name="Picture 31">
                <a:extLst>
                  <a:ext uri="{FF2B5EF4-FFF2-40B4-BE49-F238E27FC236}">
                    <a16:creationId xmlns:a16="http://schemas.microsoft.com/office/drawing/2014/main" id="{639E95DC-2A07-44EF-A09A-CC22E44A38F7}"/>
                  </a:ext>
                </a:extLst>
              </p:cNvPr>
              <p:cNvPicPr>
                <a:picLocks noChangeAspect="1"/>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2478140" y="1796478"/>
                <a:ext cx="5032947" cy="609686"/>
              </a:xfrm>
              <a:prstGeom prst="rect">
                <a:avLst/>
              </a:prstGeom>
            </p:spPr>
          </p:pic>
          <p:pic>
            <p:nvPicPr>
              <p:cNvPr id="26" name="Picture 25">
                <a:extLst>
                  <a:ext uri="{FF2B5EF4-FFF2-40B4-BE49-F238E27FC236}">
                    <a16:creationId xmlns:a16="http://schemas.microsoft.com/office/drawing/2014/main" id="{4B5C8435-D3C7-4A59-A6AB-30432B66A639}"/>
                  </a:ext>
                </a:extLst>
              </p:cNvPr>
              <p:cNvPicPr>
                <a:picLocks noChangeAspect="1"/>
              </p:cNvPicPr>
              <p:nvPr>
                <p:custDataLst>
                  <p:tags r:id="rId14"/>
                </p:custDataLst>
              </p:nvPr>
            </p:nvPicPr>
            <p:blipFill>
              <a:blip r:embed="rId23">
                <a:extLst>
                  <a:ext uri="{28A0092B-C50C-407E-A947-70E740481C1C}">
                    <a14:useLocalDpi xmlns:a14="http://schemas.microsoft.com/office/drawing/2010/main" val="0"/>
                  </a:ext>
                </a:extLst>
              </a:blip>
              <a:stretch>
                <a:fillRect/>
              </a:stretch>
            </p:blipFill>
            <p:spPr>
              <a:xfrm>
                <a:off x="7896000" y="1962617"/>
                <a:ext cx="1931177" cy="277407"/>
              </a:xfrm>
              <a:prstGeom prst="rect">
                <a:avLst/>
              </a:prstGeom>
            </p:spPr>
          </p:pic>
        </p:grpSp>
      </p:grpSp>
      <p:pic>
        <p:nvPicPr>
          <p:cNvPr id="39" name="Picture 38">
            <a:extLst>
              <a:ext uri="{FF2B5EF4-FFF2-40B4-BE49-F238E27FC236}">
                <a16:creationId xmlns:a16="http://schemas.microsoft.com/office/drawing/2014/main" id="{99C4D4BA-AB1F-4D80-9F18-4521CBA86F41}"/>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606001" y="2961667"/>
            <a:ext cx="9322084" cy="291734"/>
          </a:xfrm>
          <a:prstGeom prst="rect">
            <a:avLst/>
          </a:prstGeom>
        </p:spPr>
      </p:pic>
      <p:grpSp>
        <p:nvGrpSpPr>
          <p:cNvPr id="62" name="Group 61">
            <a:extLst>
              <a:ext uri="{FF2B5EF4-FFF2-40B4-BE49-F238E27FC236}">
                <a16:creationId xmlns:a16="http://schemas.microsoft.com/office/drawing/2014/main" id="{9EE58116-44A5-43EB-A5E3-F45323C21227}"/>
              </a:ext>
            </a:extLst>
          </p:cNvPr>
          <p:cNvGrpSpPr/>
          <p:nvPr/>
        </p:nvGrpSpPr>
        <p:grpSpPr>
          <a:xfrm>
            <a:off x="2901000" y="3834375"/>
            <a:ext cx="7200000" cy="809625"/>
            <a:chOff x="2901000" y="3834375"/>
            <a:chExt cx="7200000" cy="809625"/>
          </a:xfrm>
        </p:grpSpPr>
        <p:sp>
          <p:nvSpPr>
            <p:cNvPr id="46" name="Rectangle: Rounded Corners 45">
              <a:extLst>
                <a:ext uri="{FF2B5EF4-FFF2-40B4-BE49-F238E27FC236}">
                  <a16:creationId xmlns:a16="http://schemas.microsoft.com/office/drawing/2014/main" id="{29400020-7575-4354-8AE2-72212BC1FAFA}"/>
                </a:ext>
              </a:extLst>
            </p:cNvPr>
            <p:cNvSpPr/>
            <p:nvPr/>
          </p:nvSpPr>
          <p:spPr>
            <a:xfrm>
              <a:off x="2901000" y="3834375"/>
              <a:ext cx="7200000" cy="809625"/>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a:extLst>
                <a:ext uri="{FF2B5EF4-FFF2-40B4-BE49-F238E27FC236}">
                  <a16:creationId xmlns:a16="http://schemas.microsoft.com/office/drawing/2014/main" id="{41BA12EC-803B-44C7-8713-158436D70B8A}"/>
                </a:ext>
              </a:extLst>
            </p:cNvPr>
            <p:cNvPicPr>
              <a:picLocks noChangeAspect="1"/>
            </p:cNvPicPr>
            <p:nvPr>
              <p:custDataLst>
                <p:tags r:id="rId11"/>
              </p:custDataLst>
            </p:nvPr>
          </p:nvPicPr>
          <p:blipFill>
            <a:blip r:embed="rId25">
              <a:extLst>
                <a:ext uri="{28A0092B-C50C-407E-A947-70E740481C1C}">
                  <a14:useLocalDpi xmlns:a14="http://schemas.microsoft.com/office/drawing/2010/main" val="0"/>
                </a:ext>
              </a:extLst>
            </a:blip>
            <a:stretch>
              <a:fillRect/>
            </a:stretch>
          </p:blipFill>
          <p:spPr>
            <a:xfrm>
              <a:off x="3083610" y="3939058"/>
              <a:ext cx="4366866" cy="609686"/>
            </a:xfrm>
            <a:prstGeom prst="rect">
              <a:avLst/>
            </a:prstGeom>
          </p:spPr>
        </p:pic>
        <p:pic>
          <p:nvPicPr>
            <p:cNvPr id="45" name="Picture 44">
              <a:extLst>
                <a:ext uri="{FF2B5EF4-FFF2-40B4-BE49-F238E27FC236}">
                  <a16:creationId xmlns:a16="http://schemas.microsoft.com/office/drawing/2014/main" id="{5A30B95A-A898-469A-8838-ED525D1089B9}"/>
                </a:ext>
              </a:extLst>
            </p:cNvPr>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7896000" y="4093766"/>
              <a:ext cx="2008912" cy="303319"/>
            </a:xfrm>
            <a:prstGeom prst="rect">
              <a:avLst/>
            </a:prstGeom>
          </p:spPr>
        </p:pic>
      </p:grpSp>
      <p:pic>
        <p:nvPicPr>
          <p:cNvPr id="49" name="Picture 48">
            <a:extLst>
              <a:ext uri="{FF2B5EF4-FFF2-40B4-BE49-F238E27FC236}">
                <a16:creationId xmlns:a16="http://schemas.microsoft.com/office/drawing/2014/main" id="{6611A0A0-6E93-4C32-A033-07B448972CAD}"/>
              </a:ext>
            </a:extLst>
          </p:cNvPr>
          <p:cNvPicPr>
            <a:picLocks noChangeAspect="1"/>
          </p:cNvPicPr>
          <p:nvPr>
            <p:custDataLst>
              <p:tags r:id="rId7"/>
            </p:custDataLst>
          </p:nvPr>
        </p:nvPicPr>
        <p:blipFill>
          <a:blip r:embed="rId27">
            <a:extLst>
              <a:ext uri="{28A0092B-C50C-407E-A947-70E740481C1C}">
                <a14:useLocalDpi xmlns:a14="http://schemas.microsoft.com/office/drawing/2010/main" val="0"/>
              </a:ext>
            </a:extLst>
          </a:blip>
          <a:stretch>
            <a:fillRect/>
          </a:stretch>
        </p:blipFill>
        <p:spPr>
          <a:xfrm>
            <a:off x="606000" y="4934182"/>
            <a:ext cx="4847148" cy="253171"/>
          </a:xfrm>
          <a:prstGeom prst="rect">
            <a:avLst/>
          </a:prstGeom>
        </p:spPr>
      </p:pic>
      <p:pic>
        <p:nvPicPr>
          <p:cNvPr id="52" name="Picture 51">
            <a:extLst>
              <a:ext uri="{FF2B5EF4-FFF2-40B4-BE49-F238E27FC236}">
                <a16:creationId xmlns:a16="http://schemas.microsoft.com/office/drawing/2014/main" id="{7DEEBAB4-1B4B-418D-8F34-F7063C5E6739}"/>
              </a:ext>
            </a:extLst>
          </p:cNvPr>
          <p:cNvPicPr>
            <a:picLocks noChangeAspect="1"/>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a:xfrm>
            <a:off x="621468" y="5328476"/>
            <a:ext cx="4639247" cy="278321"/>
          </a:xfrm>
          <a:prstGeom prst="rect">
            <a:avLst/>
          </a:prstGeom>
        </p:spPr>
      </p:pic>
      <p:pic>
        <p:nvPicPr>
          <p:cNvPr id="55" name="Picture 54">
            <a:extLst>
              <a:ext uri="{FF2B5EF4-FFF2-40B4-BE49-F238E27FC236}">
                <a16:creationId xmlns:a16="http://schemas.microsoft.com/office/drawing/2014/main" id="{9D8123BA-A8EE-4015-BE3A-9FA40D5FEED9}"/>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621468" y="5736861"/>
            <a:ext cx="6014086" cy="333650"/>
          </a:xfrm>
          <a:prstGeom prst="rect">
            <a:avLst/>
          </a:prstGeom>
        </p:spPr>
      </p:pic>
      <p:pic>
        <p:nvPicPr>
          <p:cNvPr id="60" name="Picture 59">
            <a:extLst>
              <a:ext uri="{FF2B5EF4-FFF2-40B4-BE49-F238E27FC236}">
                <a16:creationId xmlns:a16="http://schemas.microsoft.com/office/drawing/2014/main" id="{283B6325-7621-4540-9513-704C8C46F86D}"/>
              </a:ext>
            </a:extLst>
          </p:cNvPr>
          <p:cNvPicPr>
            <a:picLocks noChangeAspect="1"/>
          </p:cNvPicPr>
          <p:nvPr>
            <p:custDataLst>
              <p:tags r:id="rId10"/>
            </p:custDataLst>
          </p:nvPr>
        </p:nvPicPr>
        <p:blipFill>
          <a:blip r:embed="rId30">
            <a:extLst>
              <a:ext uri="{28A0092B-C50C-407E-A947-70E740481C1C}">
                <a14:useLocalDpi xmlns:a14="http://schemas.microsoft.com/office/drawing/2010/main" val="0"/>
              </a:ext>
            </a:extLst>
          </a:blip>
          <a:stretch>
            <a:fillRect/>
          </a:stretch>
        </p:blipFill>
        <p:spPr>
          <a:xfrm>
            <a:off x="7256211" y="5205243"/>
            <a:ext cx="3210754" cy="246465"/>
          </a:xfrm>
          <a:prstGeom prst="rect">
            <a:avLst/>
          </a:prstGeom>
        </p:spPr>
      </p:pic>
    </p:spTree>
    <p:extLst>
      <p:ext uri="{BB962C8B-B14F-4D97-AF65-F5344CB8AC3E}">
        <p14:creationId xmlns:p14="http://schemas.microsoft.com/office/powerpoint/2010/main" val="11080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10" name="Picture 9">
            <a:extLst>
              <a:ext uri="{FF2B5EF4-FFF2-40B4-BE49-F238E27FC236}">
                <a16:creationId xmlns:a16="http://schemas.microsoft.com/office/drawing/2014/main" id="{2CCCD306-F3F8-4D9A-B379-3C0FBE611D58}"/>
              </a:ext>
            </a:extLst>
          </p:cNvPr>
          <p:cNvPicPr>
            <a:picLocks noChangeAspect="1"/>
          </p:cNvPicPr>
          <p:nvPr>
            <p:custDataLst>
              <p:tags r:id="rId4"/>
            </p:custDataLst>
          </p:nvPr>
        </p:nvPicPr>
        <p:blipFill>
          <a:blip r:embed="rId19">
            <a:extLst>
              <a:ext uri="{28A0092B-C50C-407E-A947-70E740481C1C}">
                <a14:useLocalDpi xmlns:a14="http://schemas.microsoft.com/office/drawing/2010/main" val="0"/>
              </a:ext>
            </a:extLst>
          </a:blip>
          <a:stretch>
            <a:fillRect/>
          </a:stretch>
        </p:blipFill>
        <p:spPr>
          <a:xfrm>
            <a:off x="336766" y="271063"/>
            <a:ext cx="7981546" cy="345233"/>
          </a:xfrm>
          <a:prstGeom prst="rect">
            <a:avLst/>
          </a:prstGeom>
        </p:spPr>
      </p:pic>
      <p:grpSp>
        <p:nvGrpSpPr>
          <p:cNvPr id="41" name="Group 40">
            <a:extLst>
              <a:ext uri="{FF2B5EF4-FFF2-40B4-BE49-F238E27FC236}">
                <a16:creationId xmlns:a16="http://schemas.microsoft.com/office/drawing/2014/main" id="{5C73DFD8-8683-4DE8-BB68-03889DFF3D34}"/>
              </a:ext>
            </a:extLst>
          </p:cNvPr>
          <p:cNvGrpSpPr/>
          <p:nvPr/>
        </p:nvGrpSpPr>
        <p:grpSpPr>
          <a:xfrm>
            <a:off x="1219200" y="914400"/>
            <a:ext cx="8896284" cy="3196565"/>
            <a:chOff x="1219200" y="914400"/>
            <a:chExt cx="8896284" cy="3196565"/>
          </a:xfrm>
        </p:grpSpPr>
        <p:pic>
          <p:nvPicPr>
            <p:cNvPr id="14" name="Picture 13">
              <a:extLst>
                <a:ext uri="{FF2B5EF4-FFF2-40B4-BE49-F238E27FC236}">
                  <a16:creationId xmlns:a16="http://schemas.microsoft.com/office/drawing/2014/main" id="{EBDAA2BD-F78C-49B8-A9DB-993A1D290004}"/>
                </a:ext>
              </a:extLst>
            </p:cNvPr>
            <p:cNvPicPr>
              <a:picLocks noChangeAspect="1"/>
            </p:cNvPicPr>
            <p:nvPr/>
          </p:nvPicPr>
          <p:blipFill rotWithShape="1">
            <a:blip r:embed="rId20"/>
            <a:srcRect l="4597" t="29666" r="71644" b="24204"/>
            <a:stretch/>
          </p:blipFill>
          <p:spPr>
            <a:xfrm>
              <a:off x="2282664" y="1331189"/>
              <a:ext cx="2670048" cy="2779776"/>
            </a:xfrm>
            <a:prstGeom prst="rect">
              <a:avLst/>
            </a:prstGeom>
          </p:spPr>
        </p:pic>
        <p:cxnSp>
          <p:nvCxnSpPr>
            <p:cNvPr id="15" name="Straight Arrow Connector 14">
              <a:extLst>
                <a:ext uri="{FF2B5EF4-FFF2-40B4-BE49-F238E27FC236}">
                  <a16:creationId xmlns:a16="http://schemas.microsoft.com/office/drawing/2014/main" id="{8D58D710-7069-4A72-86AB-34F09F9214A2}"/>
                </a:ext>
              </a:extLst>
            </p:cNvPr>
            <p:cNvCxnSpPr/>
            <p:nvPr/>
          </p:nvCxnSpPr>
          <p:spPr>
            <a:xfrm flipV="1">
              <a:off x="3002280" y="2092191"/>
              <a:ext cx="197832" cy="41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BCC7C98C-4997-4DDF-98D0-1683434AE4F9}"/>
                </a:ext>
              </a:extLst>
            </p:cNvPr>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2841539" y="1926660"/>
              <a:ext cx="259657" cy="237714"/>
            </a:xfrm>
            <a:prstGeom prst="rect">
              <a:avLst/>
            </a:prstGeom>
          </p:spPr>
        </p:pic>
        <p:cxnSp>
          <p:nvCxnSpPr>
            <p:cNvPr id="18" name="Straight Arrow Connector 17">
              <a:extLst>
                <a:ext uri="{FF2B5EF4-FFF2-40B4-BE49-F238E27FC236}">
                  <a16:creationId xmlns:a16="http://schemas.microsoft.com/office/drawing/2014/main" id="{27342318-1904-4536-8C3B-64F536017C4B}"/>
                </a:ext>
              </a:extLst>
            </p:cNvPr>
            <p:cNvCxnSpPr/>
            <p:nvPr/>
          </p:nvCxnSpPr>
          <p:spPr bwMode="auto">
            <a:xfrm flipV="1">
              <a:off x="2048101" y="2300298"/>
              <a:ext cx="360733" cy="173797"/>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18">
              <a:extLst>
                <a:ext uri="{FF2B5EF4-FFF2-40B4-BE49-F238E27FC236}">
                  <a16:creationId xmlns:a16="http://schemas.microsoft.com/office/drawing/2014/main" id="{3E639312-AA1A-463A-B727-36B0E3376413}"/>
                </a:ext>
              </a:extLst>
            </p:cNvPr>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1219200" y="2348271"/>
              <a:ext cx="685714" cy="266667"/>
            </a:xfrm>
            <a:prstGeom prst="rect">
              <a:avLst/>
            </a:prstGeom>
          </p:spPr>
        </p:pic>
        <p:cxnSp>
          <p:nvCxnSpPr>
            <p:cNvPr id="20" name="Straight Arrow Connector 19">
              <a:extLst>
                <a:ext uri="{FF2B5EF4-FFF2-40B4-BE49-F238E27FC236}">
                  <a16:creationId xmlns:a16="http://schemas.microsoft.com/office/drawing/2014/main" id="{0E4B5DEF-4A6C-42E1-B43E-CE0B94645709}"/>
                </a:ext>
              </a:extLst>
            </p:cNvPr>
            <p:cNvCxnSpPr/>
            <p:nvPr/>
          </p:nvCxnSpPr>
          <p:spPr bwMode="auto">
            <a:xfrm flipV="1">
              <a:off x="3318701" y="1272742"/>
              <a:ext cx="519216" cy="164783"/>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20">
              <a:extLst>
                <a:ext uri="{FF2B5EF4-FFF2-40B4-BE49-F238E27FC236}">
                  <a16:creationId xmlns:a16="http://schemas.microsoft.com/office/drawing/2014/main" id="{34CFE457-121D-4946-88A2-A163E26C59DB}"/>
                </a:ext>
              </a:extLst>
            </p:cNvPr>
            <p:cNvPicPr>
              <a:picLocks noChangeAspect="1"/>
            </p:cNvPicPr>
            <p:nvPr>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3674911" y="914400"/>
              <a:ext cx="685714" cy="251429"/>
            </a:xfrm>
            <a:prstGeom prst="rect">
              <a:avLst/>
            </a:prstGeom>
          </p:spPr>
        </p:pic>
        <p:cxnSp>
          <p:nvCxnSpPr>
            <p:cNvPr id="22" name="Straight Arrow Connector 21">
              <a:extLst>
                <a:ext uri="{FF2B5EF4-FFF2-40B4-BE49-F238E27FC236}">
                  <a16:creationId xmlns:a16="http://schemas.microsoft.com/office/drawing/2014/main" id="{1151FEBA-4AC9-4AB3-B366-A8578A89675A}"/>
                </a:ext>
              </a:extLst>
            </p:cNvPr>
            <p:cNvCxnSpPr/>
            <p:nvPr/>
          </p:nvCxnSpPr>
          <p:spPr bwMode="auto">
            <a:xfrm>
              <a:off x="3837917" y="1272742"/>
              <a:ext cx="444786" cy="431771"/>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5707CC4F-4243-4C09-B059-69ADA6F6E7B0}"/>
                </a:ext>
              </a:extLst>
            </p:cNvPr>
            <p:cNvCxnSpPr/>
            <p:nvPr/>
          </p:nvCxnSpPr>
          <p:spPr bwMode="auto">
            <a:xfrm>
              <a:off x="2048101" y="2468302"/>
              <a:ext cx="421680" cy="300467"/>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a:extLst>
                <a:ext uri="{FF2B5EF4-FFF2-40B4-BE49-F238E27FC236}">
                  <a16:creationId xmlns:a16="http://schemas.microsoft.com/office/drawing/2014/main" id="{ED2358DE-C14D-4F0A-A8A0-A7DC66DBA312}"/>
                </a:ext>
              </a:extLst>
            </p:cNvPr>
            <p:cNvPicPr>
              <a:picLocks noChangeAspect="1"/>
            </p:cNvPicPr>
            <p:nvPr/>
          </p:nvPicPr>
          <p:blipFill rotWithShape="1">
            <a:blip r:embed="rId24"/>
            <a:srcRect l="4597" t="29211" r="71644" b="24659"/>
            <a:stretch/>
          </p:blipFill>
          <p:spPr>
            <a:xfrm>
              <a:off x="7445436" y="1307130"/>
              <a:ext cx="2670048" cy="2779776"/>
            </a:xfrm>
            <a:prstGeom prst="rect">
              <a:avLst/>
            </a:prstGeom>
          </p:spPr>
        </p:pic>
        <p:cxnSp>
          <p:nvCxnSpPr>
            <p:cNvPr id="25" name="Straight Arrow Connector 24">
              <a:extLst>
                <a:ext uri="{FF2B5EF4-FFF2-40B4-BE49-F238E27FC236}">
                  <a16:creationId xmlns:a16="http://schemas.microsoft.com/office/drawing/2014/main" id="{717AA72A-BF6C-47FF-9B8D-E8FD809061B3}"/>
                </a:ext>
              </a:extLst>
            </p:cNvPr>
            <p:cNvCxnSpPr/>
            <p:nvPr/>
          </p:nvCxnSpPr>
          <p:spPr bwMode="auto">
            <a:xfrm>
              <a:off x="7708188" y="1517479"/>
              <a:ext cx="447723" cy="195690"/>
            </a:xfrm>
            <a:prstGeom prst="straightConnector1">
              <a:avLst/>
            </a:prstGeom>
            <a:solidFill>
              <a:schemeClr val="accent1"/>
            </a:solidFill>
            <a:ln w="12700" cap="flat" cmpd="sng" algn="ctr">
              <a:solidFill>
                <a:schemeClr val="tx1"/>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Picture 25">
              <a:extLst>
                <a:ext uri="{FF2B5EF4-FFF2-40B4-BE49-F238E27FC236}">
                  <a16:creationId xmlns:a16="http://schemas.microsoft.com/office/drawing/2014/main" id="{D8790EE8-D696-4F0F-8657-20434BD2A72E}"/>
                </a:ext>
              </a:extLst>
            </p:cNvPr>
            <p:cNvPicPr>
              <a:picLocks noChangeAspect="1"/>
            </p:cNvPicPr>
            <p:nvPr>
              <p:custDataLst>
                <p:tags r:id="rId13"/>
              </p:custDataLst>
            </p:nvPr>
          </p:nvPicPr>
          <p:blipFill>
            <a:blip r:embed="rId25" cstate="print">
              <a:extLst>
                <a:ext uri="{28A0092B-C50C-407E-A947-70E740481C1C}">
                  <a14:useLocalDpi xmlns:a14="http://schemas.microsoft.com/office/drawing/2010/main" val="0"/>
                </a:ext>
              </a:extLst>
            </a:blip>
            <a:stretch>
              <a:fillRect/>
            </a:stretch>
          </p:blipFill>
          <p:spPr>
            <a:xfrm>
              <a:off x="6769578" y="1248683"/>
              <a:ext cx="856381" cy="358095"/>
            </a:xfrm>
            <a:prstGeom prst="rect">
              <a:avLst/>
            </a:prstGeom>
          </p:spPr>
        </p:pic>
        <p:cxnSp>
          <p:nvCxnSpPr>
            <p:cNvPr id="27" name="Straight Arrow Connector 26">
              <a:extLst>
                <a:ext uri="{FF2B5EF4-FFF2-40B4-BE49-F238E27FC236}">
                  <a16:creationId xmlns:a16="http://schemas.microsoft.com/office/drawing/2014/main" id="{4F1CDCFC-859A-4B4C-BAFB-BCD09FE1503C}"/>
                </a:ext>
              </a:extLst>
            </p:cNvPr>
            <p:cNvCxnSpPr>
              <a:cxnSpLocks/>
            </p:cNvCxnSpPr>
            <p:nvPr/>
          </p:nvCxnSpPr>
          <p:spPr>
            <a:xfrm>
              <a:off x="5258783" y="2934000"/>
              <a:ext cx="1680566" cy="0"/>
            </a:xfrm>
            <a:prstGeom prst="straightConnector1">
              <a:avLst/>
            </a:prstGeom>
            <a:ln w="412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FB972ED-B7CE-4699-AE4C-37469E77A1E9}"/>
              </a:ext>
            </a:extLst>
          </p:cNvPr>
          <p:cNvGrpSpPr/>
          <p:nvPr/>
        </p:nvGrpSpPr>
        <p:grpSpPr>
          <a:xfrm>
            <a:off x="574728" y="4284000"/>
            <a:ext cx="8896272" cy="1517681"/>
            <a:chOff x="574728" y="4284000"/>
            <a:chExt cx="8896272" cy="1517681"/>
          </a:xfrm>
        </p:grpSpPr>
        <p:pic>
          <p:nvPicPr>
            <p:cNvPr id="28" name="Picture 27">
              <a:extLst>
                <a:ext uri="{FF2B5EF4-FFF2-40B4-BE49-F238E27FC236}">
                  <a16:creationId xmlns:a16="http://schemas.microsoft.com/office/drawing/2014/main" id="{AE8D0165-3C8D-4CE8-92CB-A455879A6219}"/>
                </a:ext>
              </a:extLst>
            </p:cNvPr>
            <p:cNvPicPr>
              <a:picLocks noChangeAspect="1"/>
            </p:cNvPicPr>
            <p:nvPr>
              <p:custDataLst>
                <p:tags r:id="rId7"/>
              </p:custDataLst>
            </p:nvPr>
          </p:nvPicPr>
          <p:blipFill>
            <a:blip r:embed="rId26" cstate="print">
              <a:extLst>
                <a:ext uri="{28A0092B-C50C-407E-A947-70E740481C1C}">
                  <a14:useLocalDpi xmlns:a14="http://schemas.microsoft.com/office/drawing/2010/main" val="0"/>
                </a:ext>
              </a:extLst>
            </a:blip>
            <a:stretch>
              <a:fillRect/>
            </a:stretch>
          </p:blipFill>
          <p:spPr>
            <a:xfrm>
              <a:off x="3534238" y="4284000"/>
              <a:ext cx="5936762" cy="758857"/>
            </a:xfrm>
            <a:prstGeom prst="rect">
              <a:avLst/>
            </a:prstGeom>
          </p:spPr>
        </p:pic>
        <p:pic>
          <p:nvPicPr>
            <p:cNvPr id="29" name="Picture 28">
              <a:extLst>
                <a:ext uri="{FF2B5EF4-FFF2-40B4-BE49-F238E27FC236}">
                  <a16:creationId xmlns:a16="http://schemas.microsoft.com/office/drawing/2014/main" id="{EBDF47DE-97D9-4886-A568-DCFB64854058}"/>
                </a:ext>
              </a:extLst>
            </p:cNvPr>
            <p:cNvPicPr>
              <a:picLocks noChangeAspect="1"/>
            </p:cNvPicPr>
            <p:nvPr>
              <p:custDataLst>
                <p:tags r:id="rId8"/>
              </p:custDataLst>
            </p:nvPr>
          </p:nvPicPr>
          <p:blipFill>
            <a:blip r:embed="rId27" cstate="print">
              <a:extLst>
                <a:ext uri="{28A0092B-C50C-407E-A947-70E740481C1C}">
                  <a14:useLocalDpi xmlns:a14="http://schemas.microsoft.com/office/drawing/2010/main" val="0"/>
                </a:ext>
              </a:extLst>
            </a:blip>
            <a:stretch>
              <a:fillRect/>
            </a:stretch>
          </p:blipFill>
          <p:spPr>
            <a:xfrm>
              <a:off x="3583354" y="5317110"/>
              <a:ext cx="5569524" cy="484571"/>
            </a:xfrm>
            <a:prstGeom prst="rect">
              <a:avLst/>
            </a:prstGeom>
          </p:spPr>
        </p:pic>
        <p:pic>
          <p:nvPicPr>
            <p:cNvPr id="34" name="Picture 33">
              <a:extLst>
                <a:ext uri="{FF2B5EF4-FFF2-40B4-BE49-F238E27FC236}">
                  <a16:creationId xmlns:a16="http://schemas.microsoft.com/office/drawing/2014/main" id="{F09E7850-6337-43BA-8BC7-5B8534A2D75B}"/>
                </a:ext>
              </a:extLst>
            </p:cNvPr>
            <p:cNvPicPr>
              <a:picLocks noChangeAspect="1"/>
            </p:cNvPicPr>
            <p:nvPr>
              <p:custDataLst>
                <p:tags r:id="rId9"/>
              </p:custDataLst>
            </p:nvPr>
          </p:nvPicPr>
          <p:blipFill>
            <a:blip r:embed="rId28">
              <a:extLst>
                <a:ext uri="{28A0092B-C50C-407E-A947-70E740481C1C}">
                  <a14:useLocalDpi xmlns:a14="http://schemas.microsoft.com/office/drawing/2010/main" val="0"/>
                </a:ext>
              </a:extLst>
            </a:blip>
            <a:stretch>
              <a:fillRect/>
            </a:stretch>
          </p:blipFill>
          <p:spPr>
            <a:xfrm>
              <a:off x="574728" y="4565345"/>
              <a:ext cx="2266811" cy="196166"/>
            </a:xfrm>
            <a:prstGeom prst="rect">
              <a:avLst/>
            </a:prstGeom>
          </p:spPr>
        </p:pic>
      </p:grpSp>
      <p:pic>
        <p:nvPicPr>
          <p:cNvPr id="37" name="Picture 36">
            <a:extLst>
              <a:ext uri="{FF2B5EF4-FFF2-40B4-BE49-F238E27FC236}">
                <a16:creationId xmlns:a16="http://schemas.microsoft.com/office/drawing/2014/main" id="{6430C738-0B9A-4D90-8CA8-EB228E72BF85}"/>
              </a:ext>
            </a:extLst>
          </p:cNvPr>
          <p:cNvPicPr>
            <a:picLocks noChangeAspect="1"/>
          </p:cNvPicPr>
          <p:nvPr>
            <p:custDataLst>
              <p:tags r:id="rId5"/>
            </p:custDataLst>
          </p:nvPr>
        </p:nvPicPr>
        <p:blipFill>
          <a:blip r:embed="rId29">
            <a:extLst>
              <a:ext uri="{28A0092B-C50C-407E-A947-70E740481C1C}">
                <a14:useLocalDpi xmlns:a14="http://schemas.microsoft.com/office/drawing/2010/main" val="0"/>
              </a:ext>
            </a:extLst>
          </a:blip>
          <a:stretch>
            <a:fillRect/>
          </a:stretch>
        </p:blipFill>
        <p:spPr>
          <a:xfrm>
            <a:off x="336766" y="6332149"/>
            <a:ext cx="1248330" cy="177114"/>
          </a:xfrm>
          <a:prstGeom prst="rect">
            <a:avLst/>
          </a:prstGeom>
        </p:spPr>
      </p:pic>
      <p:pic>
        <p:nvPicPr>
          <p:cNvPr id="40" name="Picture 39">
            <a:extLst>
              <a:ext uri="{FF2B5EF4-FFF2-40B4-BE49-F238E27FC236}">
                <a16:creationId xmlns:a16="http://schemas.microsoft.com/office/drawing/2014/main" id="{65A805AB-7B4F-4235-8C30-D37958A31E3B}"/>
              </a:ext>
            </a:extLst>
          </p:cNvPr>
          <p:cNvPicPr>
            <a:picLocks noChangeAspect="1"/>
          </p:cNvPicPr>
          <p:nvPr>
            <p:custDataLst>
              <p:tags r:id="rId6"/>
            </p:custDataLst>
          </p:nvPr>
        </p:nvPicPr>
        <p:blipFill>
          <a:blip r:embed="rId30">
            <a:extLst>
              <a:ext uri="{28A0092B-C50C-407E-A947-70E740481C1C}">
                <a14:useLocalDpi xmlns:a14="http://schemas.microsoft.com/office/drawing/2010/main" val="0"/>
              </a:ext>
            </a:extLst>
          </a:blip>
          <a:stretch>
            <a:fillRect/>
          </a:stretch>
        </p:blipFill>
        <p:spPr>
          <a:xfrm>
            <a:off x="9230540" y="6332149"/>
            <a:ext cx="2624694" cy="177114"/>
          </a:xfrm>
          <a:prstGeom prst="rect">
            <a:avLst/>
          </a:prstGeom>
        </p:spPr>
      </p:pic>
    </p:spTree>
    <p:extLst>
      <p:ext uri="{BB962C8B-B14F-4D97-AF65-F5344CB8AC3E}">
        <p14:creationId xmlns:p14="http://schemas.microsoft.com/office/powerpoint/2010/main" val="343962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33" name="Group 32">
            <a:extLst>
              <a:ext uri="{FF2B5EF4-FFF2-40B4-BE49-F238E27FC236}">
                <a16:creationId xmlns:a16="http://schemas.microsoft.com/office/drawing/2014/main" id="{43C273E5-38B5-42B3-B312-0550CA704BD2}"/>
              </a:ext>
            </a:extLst>
          </p:cNvPr>
          <p:cNvGrpSpPr/>
          <p:nvPr/>
        </p:nvGrpSpPr>
        <p:grpSpPr>
          <a:xfrm>
            <a:off x="1676400" y="1066800"/>
            <a:ext cx="8305800" cy="3129509"/>
            <a:chOff x="1676400" y="1066800"/>
            <a:chExt cx="8305800" cy="3129509"/>
          </a:xfrm>
        </p:grpSpPr>
        <p:grpSp>
          <p:nvGrpSpPr>
            <p:cNvPr id="9" name="Group 8">
              <a:extLst>
                <a:ext uri="{FF2B5EF4-FFF2-40B4-BE49-F238E27FC236}">
                  <a16:creationId xmlns:a16="http://schemas.microsoft.com/office/drawing/2014/main" id="{2A1E10FF-54C6-4FA4-A437-2E7C1C7D38CD}"/>
                </a:ext>
              </a:extLst>
            </p:cNvPr>
            <p:cNvGrpSpPr/>
            <p:nvPr/>
          </p:nvGrpSpPr>
          <p:grpSpPr>
            <a:xfrm>
              <a:off x="6636294" y="1295400"/>
              <a:ext cx="3345906" cy="2838223"/>
              <a:chOff x="6636294" y="1295400"/>
              <a:chExt cx="3345906" cy="2838223"/>
            </a:xfrm>
          </p:grpSpPr>
          <p:pic>
            <p:nvPicPr>
              <p:cNvPr id="10" name="Picture 9">
                <a:extLst>
                  <a:ext uri="{FF2B5EF4-FFF2-40B4-BE49-F238E27FC236}">
                    <a16:creationId xmlns:a16="http://schemas.microsoft.com/office/drawing/2014/main" id="{9991531C-6E15-49E5-8188-D4B666FC8703}"/>
                  </a:ext>
                </a:extLst>
              </p:cNvPr>
              <p:cNvPicPr>
                <a:picLocks noChangeAspect="1"/>
              </p:cNvPicPr>
              <p:nvPr/>
            </p:nvPicPr>
            <p:blipFill rotWithShape="1">
              <a:blip r:embed="rId17"/>
              <a:srcRect l="4597" t="20410" r="71644" b="33460"/>
              <a:stretch/>
            </p:blipFill>
            <p:spPr>
              <a:xfrm>
                <a:off x="7312152" y="1353847"/>
                <a:ext cx="2670048" cy="2779776"/>
              </a:xfrm>
              <a:prstGeom prst="rect">
                <a:avLst/>
              </a:prstGeom>
            </p:spPr>
          </p:pic>
          <p:cxnSp>
            <p:nvCxnSpPr>
              <p:cNvPr id="12" name="Straight Arrow Connector 11">
                <a:extLst>
                  <a:ext uri="{FF2B5EF4-FFF2-40B4-BE49-F238E27FC236}">
                    <a16:creationId xmlns:a16="http://schemas.microsoft.com/office/drawing/2014/main" id="{CF7E6CF9-FF28-4C7E-BFEC-0A5E06CA5483}"/>
                  </a:ext>
                </a:extLst>
              </p:cNvPr>
              <p:cNvCxnSpPr/>
              <p:nvPr/>
            </p:nvCxnSpPr>
            <p:spPr bwMode="auto">
              <a:xfrm>
                <a:off x="7574904" y="1564196"/>
                <a:ext cx="447723" cy="195690"/>
              </a:xfrm>
              <a:prstGeom prst="straightConnector1">
                <a:avLst/>
              </a:prstGeom>
              <a:solidFill>
                <a:schemeClr val="accent1"/>
              </a:solidFill>
              <a:ln w="12700" cap="flat" cmpd="sng" algn="ctr">
                <a:solidFill>
                  <a:schemeClr val="tx1"/>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3">
                <a:extLst>
                  <a:ext uri="{FF2B5EF4-FFF2-40B4-BE49-F238E27FC236}">
                    <a16:creationId xmlns:a16="http://schemas.microsoft.com/office/drawing/2014/main" id="{2E583A8E-86A2-44C3-8A83-8DC7478F91B0}"/>
                  </a:ext>
                </a:extLst>
              </p:cNvPr>
              <p:cNvPicPr>
                <a:picLocks noChangeAspect="1"/>
              </p:cNvPicPr>
              <p:nvPr>
                <p:custDataLst>
                  <p:tags r:id="rId12"/>
                </p:custDataLst>
              </p:nvPr>
            </p:nvPicPr>
            <p:blipFill>
              <a:blip r:embed="rId18" cstate="print">
                <a:extLst>
                  <a:ext uri="{28A0092B-C50C-407E-A947-70E740481C1C}">
                    <a14:useLocalDpi xmlns:a14="http://schemas.microsoft.com/office/drawing/2010/main" val="0"/>
                  </a:ext>
                </a:extLst>
              </a:blip>
              <a:stretch>
                <a:fillRect/>
              </a:stretch>
            </p:blipFill>
            <p:spPr>
              <a:xfrm>
                <a:off x="6636294" y="1295400"/>
                <a:ext cx="856381" cy="358095"/>
              </a:xfrm>
              <a:prstGeom prst="rect">
                <a:avLst/>
              </a:prstGeom>
            </p:spPr>
          </p:pic>
        </p:grpSp>
        <p:pic>
          <p:nvPicPr>
            <p:cNvPr id="15" name="Picture 14">
              <a:extLst>
                <a:ext uri="{FF2B5EF4-FFF2-40B4-BE49-F238E27FC236}">
                  <a16:creationId xmlns:a16="http://schemas.microsoft.com/office/drawing/2014/main" id="{49908A9F-03D5-4182-B9B1-3DF7CB798D10}"/>
                </a:ext>
              </a:extLst>
            </p:cNvPr>
            <p:cNvPicPr>
              <a:picLocks noChangeAspect="1"/>
            </p:cNvPicPr>
            <p:nvPr/>
          </p:nvPicPr>
          <p:blipFill rotWithShape="1">
            <a:blip r:embed="rId19"/>
            <a:srcRect l="4597" t="26479" r="71644" b="27390"/>
            <a:stretch/>
          </p:blipFill>
          <p:spPr>
            <a:xfrm>
              <a:off x="2438400" y="1416533"/>
              <a:ext cx="2670048" cy="2779776"/>
            </a:xfrm>
            <a:prstGeom prst="rect">
              <a:avLst/>
            </a:prstGeom>
          </p:spPr>
        </p:pic>
        <p:grpSp>
          <p:nvGrpSpPr>
            <p:cNvPr id="16" name="Group 15">
              <a:extLst>
                <a:ext uri="{FF2B5EF4-FFF2-40B4-BE49-F238E27FC236}">
                  <a16:creationId xmlns:a16="http://schemas.microsoft.com/office/drawing/2014/main" id="{7616F341-88AA-4C0F-A4EE-47A0646DAC81}"/>
                </a:ext>
              </a:extLst>
            </p:cNvPr>
            <p:cNvGrpSpPr/>
            <p:nvPr/>
          </p:nvGrpSpPr>
          <p:grpSpPr>
            <a:xfrm>
              <a:off x="4559491" y="1448503"/>
              <a:ext cx="548833" cy="491062"/>
              <a:chOff x="4331167" y="2197114"/>
              <a:chExt cx="548833" cy="491062"/>
            </a:xfrm>
          </p:grpSpPr>
          <p:cxnSp>
            <p:nvCxnSpPr>
              <p:cNvPr id="18" name="Straight Arrow Connector 17">
                <a:extLst>
                  <a:ext uri="{FF2B5EF4-FFF2-40B4-BE49-F238E27FC236}">
                    <a16:creationId xmlns:a16="http://schemas.microsoft.com/office/drawing/2014/main" id="{6353FABF-9848-4D84-A2B2-3DC8A575F927}"/>
                  </a:ext>
                </a:extLst>
              </p:cNvPr>
              <p:cNvCxnSpPr/>
              <p:nvPr/>
            </p:nvCxnSpPr>
            <p:spPr>
              <a:xfrm flipV="1">
                <a:off x="4331167" y="2630284"/>
                <a:ext cx="542984" cy="578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0C19C5C7-FC13-4063-8699-3FC5C8E0EACD}"/>
                  </a:ext>
                </a:extLst>
              </p:cNvPr>
              <p:cNvPicPr>
                <a:picLocks noChangeAspect="1"/>
              </p:cNvPicPr>
              <p:nvPr>
                <p:custDataLst>
                  <p:tags r:id="rId11"/>
                </p:custDataLst>
              </p:nvPr>
            </p:nvPicPr>
            <p:blipFill>
              <a:blip r:embed="rId20" cstate="print">
                <a:extLst>
                  <a:ext uri="{28A0092B-C50C-407E-A947-70E740481C1C}">
                    <a14:useLocalDpi xmlns:a14="http://schemas.microsoft.com/office/drawing/2010/main" val="0"/>
                  </a:ext>
                </a:extLst>
              </a:blip>
              <a:stretch>
                <a:fillRect/>
              </a:stretch>
            </p:blipFill>
            <p:spPr>
              <a:xfrm>
                <a:off x="4620343" y="2197114"/>
                <a:ext cx="259657" cy="237714"/>
              </a:xfrm>
              <a:prstGeom prst="rect">
                <a:avLst/>
              </a:prstGeom>
            </p:spPr>
          </p:pic>
        </p:grpSp>
        <p:cxnSp>
          <p:nvCxnSpPr>
            <p:cNvPr id="20" name="Straight Arrow Connector 19">
              <a:extLst>
                <a:ext uri="{FF2B5EF4-FFF2-40B4-BE49-F238E27FC236}">
                  <a16:creationId xmlns:a16="http://schemas.microsoft.com/office/drawing/2014/main" id="{76503B94-4C4B-4091-95EE-A8AD1BC1547A}"/>
                </a:ext>
              </a:extLst>
            </p:cNvPr>
            <p:cNvCxnSpPr/>
            <p:nvPr/>
          </p:nvCxnSpPr>
          <p:spPr bwMode="auto">
            <a:xfrm flipV="1">
              <a:off x="2200789" y="2424471"/>
              <a:ext cx="476956" cy="125825"/>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20">
              <a:extLst>
                <a:ext uri="{FF2B5EF4-FFF2-40B4-BE49-F238E27FC236}">
                  <a16:creationId xmlns:a16="http://schemas.microsoft.com/office/drawing/2014/main" id="{E5D9DEC8-3482-495D-BC69-2F372870FEA5}"/>
                </a:ext>
              </a:extLst>
            </p:cNvPr>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676400" y="2330933"/>
              <a:ext cx="418397" cy="268870"/>
            </a:xfrm>
            <a:prstGeom prst="rect">
              <a:avLst/>
            </a:prstGeom>
          </p:spPr>
        </p:pic>
        <p:pic>
          <p:nvPicPr>
            <p:cNvPr id="22" name="Picture 21">
              <a:extLst>
                <a:ext uri="{FF2B5EF4-FFF2-40B4-BE49-F238E27FC236}">
                  <a16:creationId xmlns:a16="http://schemas.microsoft.com/office/drawing/2014/main" id="{816C5BEE-C25F-470E-BBFB-6F854445E82A}"/>
                </a:ext>
              </a:extLst>
            </p:cNvPr>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3827599" y="1066800"/>
              <a:ext cx="685714" cy="251429"/>
            </a:xfrm>
            <a:prstGeom prst="rect">
              <a:avLst/>
            </a:prstGeom>
          </p:spPr>
        </p:pic>
        <p:cxnSp>
          <p:nvCxnSpPr>
            <p:cNvPr id="23" name="Straight Arrow Connector 22">
              <a:extLst>
                <a:ext uri="{FF2B5EF4-FFF2-40B4-BE49-F238E27FC236}">
                  <a16:creationId xmlns:a16="http://schemas.microsoft.com/office/drawing/2014/main" id="{EF9B1D76-C02A-4901-B1CC-668B86AF2116}"/>
                </a:ext>
              </a:extLst>
            </p:cNvPr>
            <p:cNvCxnSpPr/>
            <p:nvPr/>
          </p:nvCxnSpPr>
          <p:spPr bwMode="auto">
            <a:xfrm>
              <a:off x="3990605" y="1348942"/>
              <a:ext cx="444786" cy="431771"/>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B6EFAFA7-0930-45EC-8085-0C451CD84F71}"/>
                </a:ext>
              </a:extLst>
            </p:cNvPr>
            <p:cNvCxnSpPr/>
            <p:nvPr/>
          </p:nvCxnSpPr>
          <p:spPr bwMode="auto">
            <a:xfrm>
              <a:off x="2200789" y="2544502"/>
              <a:ext cx="1202020" cy="472231"/>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448FB4C2-EF8B-4F00-BAB5-2D558E9C5E92}"/>
                </a:ext>
              </a:extLst>
            </p:cNvPr>
            <p:cNvCxnSpPr/>
            <p:nvPr/>
          </p:nvCxnSpPr>
          <p:spPr bwMode="auto">
            <a:xfrm flipV="1">
              <a:off x="3471389" y="1348942"/>
              <a:ext cx="519216" cy="164783"/>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Picture 25">
              <a:extLst>
                <a:ext uri="{FF2B5EF4-FFF2-40B4-BE49-F238E27FC236}">
                  <a16:creationId xmlns:a16="http://schemas.microsoft.com/office/drawing/2014/main" id="{41992280-53AB-4E4F-813E-BBBB6076535B}"/>
                </a:ext>
              </a:extLst>
            </p:cNvPr>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678395" y="2330933"/>
              <a:ext cx="466286" cy="300190"/>
            </a:xfrm>
            <a:prstGeom prst="rect">
              <a:avLst/>
            </a:prstGeom>
          </p:spPr>
        </p:pic>
        <p:cxnSp>
          <p:nvCxnSpPr>
            <p:cNvPr id="27" name="Straight Arrow Connector 26">
              <a:extLst>
                <a:ext uri="{FF2B5EF4-FFF2-40B4-BE49-F238E27FC236}">
                  <a16:creationId xmlns:a16="http://schemas.microsoft.com/office/drawing/2014/main" id="{409C6986-BF69-4EBD-B314-DACA17BB888D}"/>
                </a:ext>
              </a:extLst>
            </p:cNvPr>
            <p:cNvCxnSpPr>
              <a:cxnSpLocks/>
            </p:cNvCxnSpPr>
            <p:nvPr/>
          </p:nvCxnSpPr>
          <p:spPr>
            <a:xfrm>
              <a:off x="5540434" y="2917605"/>
              <a:ext cx="1320566" cy="0"/>
            </a:xfrm>
            <a:prstGeom prst="straightConnector1">
              <a:avLst/>
            </a:prstGeom>
            <a:ln w="412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30B63561-C2D2-476D-BC8A-2464B82E3057}"/>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336766" y="271063"/>
            <a:ext cx="7981546" cy="345233"/>
          </a:xfrm>
          <a:prstGeom prst="rect">
            <a:avLst/>
          </a:prstGeom>
        </p:spPr>
      </p:pic>
      <p:grpSp>
        <p:nvGrpSpPr>
          <p:cNvPr id="34" name="Group 33">
            <a:extLst>
              <a:ext uri="{FF2B5EF4-FFF2-40B4-BE49-F238E27FC236}">
                <a16:creationId xmlns:a16="http://schemas.microsoft.com/office/drawing/2014/main" id="{6B2EC2E4-9A71-4670-9F02-E29FAB7B0489}"/>
              </a:ext>
            </a:extLst>
          </p:cNvPr>
          <p:cNvGrpSpPr/>
          <p:nvPr/>
        </p:nvGrpSpPr>
        <p:grpSpPr>
          <a:xfrm>
            <a:off x="729417" y="4464000"/>
            <a:ext cx="9127267" cy="1506396"/>
            <a:chOff x="729417" y="4464000"/>
            <a:chExt cx="9127267" cy="1506396"/>
          </a:xfrm>
        </p:grpSpPr>
        <p:pic>
          <p:nvPicPr>
            <p:cNvPr id="29" name="Picture 28">
              <a:extLst>
                <a:ext uri="{FF2B5EF4-FFF2-40B4-BE49-F238E27FC236}">
                  <a16:creationId xmlns:a16="http://schemas.microsoft.com/office/drawing/2014/main" id="{28BC0AD6-0B3E-4B4A-AE49-36D363C833A3}"/>
                </a:ext>
              </a:extLst>
            </p:cNvPr>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3827599" y="5485825"/>
              <a:ext cx="5726475" cy="484571"/>
            </a:xfrm>
            <a:prstGeom prst="rect">
              <a:avLst/>
            </a:prstGeom>
          </p:spPr>
        </p:pic>
        <p:pic>
          <p:nvPicPr>
            <p:cNvPr id="30" name="Picture 29">
              <a:extLst>
                <a:ext uri="{FF2B5EF4-FFF2-40B4-BE49-F238E27FC236}">
                  <a16:creationId xmlns:a16="http://schemas.microsoft.com/office/drawing/2014/main" id="{7C2B1DF5-C4D4-459B-B193-2D047466F7AA}"/>
                </a:ext>
              </a:extLst>
            </p:cNvPr>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3820875" y="4464000"/>
              <a:ext cx="6035809" cy="758857"/>
            </a:xfrm>
            <a:prstGeom prst="rect">
              <a:avLst/>
            </a:prstGeom>
          </p:spPr>
        </p:pic>
        <p:pic>
          <p:nvPicPr>
            <p:cNvPr id="3" name="Picture 2">
              <a:extLst>
                <a:ext uri="{FF2B5EF4-FFF2-40B4-BE49-F238E27FC236}">
                  <a16:creationId xmlns:a16="http://schemas.microsoft.com/office/drawing/2014/main" id="{FCE90FA0-6A6D-4DA9-8842-0E2A9230D438}"/>
                </a:ext>
              </a:extLst>
            </p:cNvPr>
            <p:cNvPicPr>
              <a:picLocks noChangeAspect="1"/>
            </p:cNvPicPr>
            <p:nvPr>
              <p:custDataLst>
                <p:tags r:id="rId7"/>
              </p:custDataLst>
            </p:nvPr>
          </p:nvPicPr>
          <p:blipFill>
            <a:blip r:embed="rId27">
              <a:extLst>
                <a:ext uri="{28A0092B-C50C-407E-A947-70E740481C1C}">
                  <a14:useLocalDpi xmlns:a14="http://schemas.microsoft.com/office/drawing/2010/main" val="0"/>
                </a:ext>
              </a:extLst>
            </a:blip>
            <a:stretch>
              <a:fillRect/>
            </a:stretch>
          </p:blipFill>
          <p:spPr>
            <a:xfrm>
              <a:off x="729417" y="4745345"/>
              <a:ext cx="2266812" cy="196166"/>
            </a:xfrm>
            <a:prstGeom prst="rect">
              <a:avLst/>
            </a:prstGeom>
          </p:spPr>
        </p:pic>
      </p:grpSp>
    </p:spTree>
    <p:extLst>
      <p:ext uri="{BB962C8B-B14F-4D97-AF65-F5344CB8AC3E}">
        <p14:creationId xmlns:p14="http://schemas.microsoft.com/office/powerpoint/2010/main" val="849637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44" name="Group 43">
            <a:extLst>
              <a:ext uri="{FF2B5EF4-FFF2-40B4-BE49-F238E27FC236}">
                <a16:creationId xmlns:a16="http://schemas.microsoft.com/office/drawing/2014/main" id="{519093FA-48A2-4B5F-AB38-07DCEAF10765}"/>
              </a:ext>
            </a:extLst>
          </p:cNvPr>
          <p:cNvGrpSpPr/>
          <p:nvPr/>
        </p:nvGrpSpPr>
        <p:grpSpPr>
          <a:xfrm>
            <a:off x="3666000" y="1125771"/>
            <a:ext cx="5173200" cy="2663230"/>
            <a:chOff x="3061311" y="1125770"/>
            <a:chExt cx="5777889" cy="3016079"/>
          </a:xfrm>
        </p:grpSpPr>
        <p:pic>
          <p:nvPicPr>
            <p:cNvPr id="9" name="Picture 8">
              <a:extLst>
                <a:ext uri="{FF2B5EF4-FFF2-40B4-BE49-F238E27FC236}">
                  <a16:creationId xmlns:a16="http://schemas.microsoft.com/office/drawing/2014/main" id="{407EB815-D01F-4580-A8E4-6E4586BE58AF}"/>
                </a:ext>
              </a:extLst>
            </p:cNvPr>
            <p:cNvPicPr>
              <a:picLocks noChangeAspect="1"/>
            </p:cNvPicPr>
            <p:nvPr/>
          </p:nvPicPr>
          <p:blipFill>
            <a:blip r:embed="rId19"/>
            <a:stretch>
              <a:fillRect/>
            </a:stretch>
          </p:blipFill>
          <p:spPr>
            <a:xfrm rot="19574313">
              <a:off x="7467132" y="1713679"/>
              <a:ext cx="1372068" cy="1876425"/>
            </a:xfrm>
            <a:prstGeom prst="rect">
              <a:avLst/>
            </a:prstGeom>
          </p:spPr>
        </p:pic>
        <p:pic>
          <p:nvPicPr>
            <p:cNvPr id="10" name="Picture 9">
              <a:extLst>
                <a:ext uri="{FF2B5EF4-FFF2-40B4-BE49-F238E27FC236}">
                  <a16:creationId xmlns:a16="http://schemas.microsoft.com/office/drawing/2014/main" id="{70E44795-7883-498B-9BAA-09CCDA2A49D7}"/>
                </a:ext>
              </a:extLst>
            </p:cNvPr>
            <p:cNvPicPr>
              <a:picLocks noChangeAspect="1"/>
            </p:cNvPicPr>
            <p:nvPr/>
          </p:nvPicPr>
          <p:blipFill rotWithShape="1">
            <a:blip r:embed="rId20"/>
            <a:srcRect l="4597" t="24204" r="71644" b="29666"/>
            <a:stretch/>
          </p:blipFill>
          <p:spPr>
            <a:xfrm>
              <a:off x="3061311" y="1362073"/>
              <a:ext cx="2670048" cy="2779776"/>
            </a:xfrm>
            <a:prstGeom prst="rect">
              <a:avLst/>
            </a:prstGeom>
          </p:spPr>
        </p:pic>
        <p:sp>
          <p:nvSpPr>
            <p:cNvPr id="12" name="Rectangle 11">
              <a:extLst>
                <a:ext uri="{FF2B5EF4-FFF2-40B4-BE49-F238E27FC236}">
                  <a16:creationId xmlns:a16="http://schemas.microsoft.com/office/drawing/2014/main" id="{9F4F8883-D3B7-432F-886D-70EDE462CEF0}"/>
                </a:ext>
              </a:extLst>
            </p:cNvPr>
            <p:cNvSpPr/>
            <p:nvPr/>
          </p:nvSpPr>
          <p:spPr>
            <a:xfrm>
              <a:off x="4337675" y="2686820"/>
              <a:ext cx="443572" cy="4435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7DBE131-86C8-4AF7-9F23-2B10BCDE66CF}"/>
                </a:ext>
              </a:extLst>
            </p:cNvPr>
            <p:cNvCxnSpPr>
              <a:cxnSpLocks/>
            </p:cNvCxnSpPr>
            <p:nvPr/>
          </p:nvCxnSpPr>
          <p:spPr>
            <a:xfrm flipV="1">
              <a:off x="4784591" y="2079000"/>
              <a:ext cx="2796409" cy="60782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FB0D8F8-7420-4D8C-B984-F779FB25F321}"/>
                </a:ext>
              </a:extLst>
            </p:cNvPr>
            <p:cNvCxnSpPr>
              <a:cxnSpLocks/>
            </p:cNvCxnSpPr>
            <p:nvPr/>
          </p:nvCxnSpPr>
          <p:spPr>
            <a:xfrm>
              <a:off x="4781247" y="3129477"/>
              <a:ext cx="3924753" cy="91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5130DA-DC25-48EB-8875-2426F92C1FC0}"/>
                </a:ext>
              </a:extLst>
            </p:cNvPr>
            <p:cNvCxnSpPr/>
            <p:nvPr/>
          </p:nvCxnSpPr>
          <p:spPr>
            <a:xfrm flipV="1">
              <a:off x="4125273" y="2281507"/>
              <a:ext cx="197832" cy="41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2F418F84-7B0E-4F6E-8B2A-1F3029023320}"/>
                </a:ext>
              </a:extLst>
            </p:cNvPr>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4018065" y="2133600"/>
              <a:ext cx="259657" cy="237714"/>
            </a:xfrm>
            <a:prstGeom prst="rect">
              <a:avLst/>
            </a:prstGeom>
          </p:spPr>
        </p:pic>
        <p:cxnSp>
          <p:nvCxnSpPr>
            <p:cNvPr id="19" name="Straight Arrow Connector 18">
              <a:extLst>
                <a:ext uri="{FF2B5EF4-FFF2-40B4-BE49-F238E27FC236}">
                  <a16:creationId xmlns:a16="http://schemas.microsoft.com/office/drawing/2014/main" id="{46B3EF15-F52A-49F7-A1AF-0C5D148ED004}"/>
                </a:ext>
              </a:extLst>
            </p:cNvPr>
            <p:cNvCxnSpPr/>
            <p:nvPr/>
          </p:nvCxnSpPr>
          <p:spPr>
            <a:xfrm flipV="1">
              <a:off x="5127264" y="1796098"/>
              <a:ext cx="542984" cy="5789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B2F628A8-D558-4B0A-BBEF-6271DBFB7AC4}"/>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5416440" y="1362928"/>
              <a:ext cx="259657" cy="237714"/>
            </a:xfrm>
            <a:prstGeom prst="rect">
              <a:avLst/>
            </a:prstGeom>
          </p:spPr>
        </p:pic>
        <p:grpSp>
          <p:nvGrpSpPr>
            <p:cNvPr id="21" name="Group 20">
              <a:extLst>
                <a:ext uri="{FF2B5EF4-FFF2-40B4-BE49-F238E27FC236}">
                  <a16:creationId xmlns:a16="http://schemas.microsoft.com/office/drawing/2014/main" id="{BB8DB232-D731-43A8-80ED-F0616D19EDF2}"/>
                </a:ext>
              </a:extLst>
            </p:cNvPr>
            <p:cNvGrpSpPr/>
            <p:nvPr/>
          </p:nvGrpSpPr>
          <p:grpSpPr>
            <a:xfrm>
              <a:off x="3777636" y="1125770"/>
              <a:ext cx="425215" cy="434283"/>
              <a:chOff x="1944168" y="2257492"/>
              <a:chExt cx="425215" cy="434283"/>
            </a:xfrm>
          </p:grpSpPr>
          <p:cxnSp>
            <p:nvCxnSpPr>
              <p:cNvPr id="22" name="Straight Arrow Connector 21">
                <a:extLst>
                  <a:ext uri="{FF2B5EF4-FFF2-40B4-BE49-F238E27FC236}">
                    <a16:creationId xmlns:a16="http://schemas.microsoft.com/office/drawing/2014/main" id="{B0B4D239-D187-489B-97AC-0AEC7B1EFD61}"/>
                  </a:ext>
                </a:extLst>
              </p:cNvPr>
              <p:cNvCxnSpPr/>
              <p:nvPr/>
            </p:nvCxnSpPr>
            <p:spPr>
              <a:xfrm flipV="1">
                <a:off x="2249250" y="2257492"/>
                <a:ext cx="120133" cy="4342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677B6B24-192E-4873-B82E-287D7A56A8DD}"/>
                  </a:ext>
                </a:extLst>
              </p:cNvPr>
              <p:cNvPicPr>
                <a:picLocks noChangeAspect="1"/>
              </p:cNvPicPr>
              <p:nvPr>
                <p:custDataLst>
                  <p:tags r:id="rId14"/>
                </p:custDataLst>
              </p:nvPr>
            </p:nvPicPr>
            <p:blipFill>
              <a:blip r:embed="rId23" cstate="print">
                <a:extLst>
                  <a:ext uri="{28A0092B-C50C-407E-A947-70E740481C1C}">
                    <a14:useLocalDpi xmlns:a14="http://schemas.microsoft.com/office/drawing/2010/main" val="0"/>
                  </a:ext>
                </a:extLst>
              </a:blip>
              <a:stretch>
                <a:fillRect/>
              </a:stretch>
            </p:blipFill>
            <p:spPr>
              <a:xfrm>
                <a:off x="1944168" y="2269782"/>
                <a:ext cx="259657" cy="237714"/>
              </a:xfrm>
              <a:prstGeom prst="rect">
                <a:avLst/>
              </a:prstGeom>
            </p:spPr>
          </p:pic>
        </p:grpSp>
      </p:grpSp>
      <p:pic>
        <p:nvPicPr>
          <p:cNvPr id="24" name="Picture 23">
            <a:extLst>
              <a:ext uri="{FF2B5EF4-FFF2-40B4-BE49-F238E27FC236}">
                <a16:creationId xmlns:a16="http://schemas.microsoft.com/office/drawing/2014/main" id="{EFA28EA2-AAF1-4509-8CEF-CD1705AEAA3C}"/>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336766" y="271063"/>
            <a:ext cx="7981546" cy="345233"/>
          </a:xfrm>
          <a:prstGeom prst="rect">
            <a:avLst/>
          </a:prstGeom>
        </p:spPr>
      </p:pic>
      <p:pic>
        <p:nvPicPr>
          <p:cNvPr id="26" name="Picture 25">
            <a:extLst>
              <a:ext uri="{FF2B5EF4-FFF2-40B4-BE49-F238E27FC236}">
                <a16:creationId xmlns:a16="http://schemas.microsoft.com/office/drawing/2014/main" id="{A69EC26D-44BD-48ED-BE33-06E6D578C287}"/>
              </a:ext>
            </a:extLst>
          </p:cNvPr>
          <p:cNvPicPr>
            <a:picLocks noChangeAspect="1"/>
          </p:cNvPicPr>
          <p:nvPr>
            <p:custDataLst>
              <p:tags r:id="rId5"/>
            </p:custDataLst>
          </p:nvPr>
        </p:nvPicPr>
        <p:blipFill>
          <a:blip r:embed="rId25">
            <a:extLst>
              <a:ext uri="{28A0092B-C50C-407E-A947-70E740481C1C}">
                <a14:useLocalDpi xmlns:a14="http://schemas.microsoft.com/office/drawing/2010/main" val="0"/>
              </a:ext>
            </a:extLst>
          </a:blip>
          <a:stretch>
            <a:fillRect/>
          </a:stretch>
        </p:blipFill>
        <p:spPr>
          <a:xfrm>
            <a:off x="607004" y="1077973"/>
            <a:ext cx="2266813" cy="196166"/>
          </a:xfrm>
          <a:prstGeom prst="rect">
            <a:avLst/>
          </a:prstGeom>
        </p:spPr>
      </p:pic>
      <p:pic>
        <p:nvPicPr>
          <p:cNvPr id="40" name="Picture 39">
            <a:extLst>
              <a:ext uri="{FF2B5EF4-FFF2-40B4-BE49-F238E27FC236}">
                <a16:creationId xmlns:a16="http://schemas.microsoft.com/office/drawing/2014/main" id="{3048BD9A-442B-4043-9AF6-3D03AD299D66}"/>
              </a:ext>
            </a:extLst>
          </p:cNvPr>
          <p:cNvPicPr>
            <a:picLocks noChangeAspect="1"/>
          </p:cNvPicPr>
          <p:nvPr>
            <p:custDataLst>
              <p:tags r:id="rId6"/>
            </p:custDataLst>
          </p:nvPr>
        </p:nvPicPr>
        <p:blipFill>
          <a:blip r:embed="rId26">
            <a:extLst>
              <a:ext uri="{28A0092B-C50C-407E-A947-70E740481C1C}">
                <a14:useLocalDpi xmlns:a14="http://schemas.microsoft.com/office/drawing/2010/main" val="0"/>
              </a:ext>
            </a:extLst>
          </a:blip>
          <a:stretch>
            <a:fillRect/>
          </a:stretch>
        </p:blipFill>
        <p:spPr>
          <a:xfrm>
            <a:off x="2934538" y="4424004"/>
            <a:ext cx="7052529" cy="556337"/>
          </a:xfrm>
          <a:prstGeom prst="rect">
            <a:avLst/>
          </a:prstGeom>
        </p:spPr>
      </p:pic>
      <p:pic>
        <p:nvPicPr>
          <p:cNvPr id="30" name="Picture 29">
            <a:extLst>
              <a:ext uri="{FF2B5EF4-FFF2-40B4-BE49-F238E27FC236}">
                <a16:creationId xmlns:a16="http://schemas.microsoft.com/office/drawing/2014/main" id="{27052EB0-DAEE-462B-B2F2-C3DEEFD5A139}"/>
              </a:ext>
            </a:extLst>
          </p:cNvPr>
          <p:cNvPicPr>
            <a:picLocks noChangeAspect="1"/>
          </p:cNvPicPr>
          <p:nvPr>
            <p:custDataLst>
              <p:tags r:id="rId7"/>
            </p:custDataLst>
          </p:nvPr>
        </p:nvPicPr>
        <p:blipFill>
          <a:blip r:embed="rId27">
            <a:extLst>
              <a:ext uri="{28A0092B-C50C-407E-A947-70E740481C1C}">
                <a14:useLocalDpi xmlns:a14="http://schemas.microsoft.com/office/drawing/2010/main" val="0"/>
              </a:ext>
            </a:extLst>
          </a:blip>
          <a:stretch>
            <a:fillRect/>
          </a:stretch>
        </p:blipFill>
        <p:spPr>
          <a:xfrm>
            <a:off x="607004" y="3965669"/>
            <a:ext cx="2374119" cy="196166"/>
          </a:xfrm>
          <a:prstGeom prst="rect">
            <a:avLst/>
          </a:prstGeom>
        </p:spPr>
      </p:pic>
      <p:pic>
        <p:nvPicPr>
          <p:cNvPr id="43" name="Picture 42">
            <a:extLst>
              <a:ext uri="{FF2B5EF4-FFF2-40B4-BE49-F238E27FC236}">
                <a16:creationId xmlns:a16="http://schemas.microsoft.com/office/drawing/2014/main" id="{89706C02-EEBC-4429-B949-EA2D71A8741C}"/>
              </a:ext>
            </a:extLst>
          </p:cNvPr>
          <p:cNvPicPr>
            <a:picLocks noChangeAspect="1"/>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a:xfrm>
            <a:off x="504783" y="5248689"/>
            <a:ext cx="9244961" cy="278321"/>
          </a:xfrm>
          <a:prstGeom prst="rect">
            <a:avLst/>
          </a:prstGeom>
        </p:spPr>
      </p:pic>
      <p:pic>
        <p:nvPicPr>
          <p:cNvPr id="47" name="Picture 46">
            <a:extLst>
              <a:ext uri="{FF2B5EF4-FFF2-40B4-BE49-F238E27FC236}">
                <a16:creationId xmlns:a16="http://schemas.microsoft.com/office/drawing/2014/main" id="{91582B5E-124D-454C-8C7E-055D2D0C9554}"/>
              </a:ext>
            </a:extLst>
          </p:cNvPr>
          <p:cNvPicPr>
            <a:picLocks noChangeAspect="1"/>
          </p:cNvPicPr>
          <p:nvPr>
            <p:custDataLst>
              <p:tags r:id="rId9"/>
            </p:custDataLst>
          </p:nvPr>
        </p:nvPicPr>
        <p:blipFill>
          <a:blip r:embed="rId29">
            <a:extLst>
              <a:ext uri="{28A0092B-C50C-407E-A947-70E740481C1C}">
                <a14:useLocalDpi xmlns:a14="http://schemas.microsoft.com/office/drawing/2010/main" val="0"/>
              </a:ext>
            </a:extLst>
          </a:blip>
          <a:stretch>
            <a:fillRect/>
          </a:stretch>
        </p:blipFill>
        <p:spPr>
          <a:xfrm>
            <a:off x="504783" y="5656197"/>
            <a:ext cx="5291458" cy="253171"/>
          </a:xfrm>
          <a:prstGeom prst="rect">
            <a:avLst/>
          </a:prstGeom>
        </p:spPr>
      </p:pic>
      <p:pic>
        <p:nvPicPr>
          <p:cNvPr id="50" name="Picture 49">
            <a:extLst>
              <a:ext uri="{FF2B5EF4-FFF2-40B4-BE49-F238E27FC236}">
                <a16:creationId xmlns:a16="http://schemas.microsoft.com/office/drawing/2014/main" id="{90A06650-1780-4B66-9350-DB4B21C31156}"/>
              </a:ext>
            </a:extLst>
          </p:cNvPr>
          <p:cNvPicPr>
            <a:picLocks noChangeAspect="1"/>
          </p:cNvPicPr>
          <p:nvPr>
            <p:custDataLst>
              <p:tags r:id="rId10"/>
            </p:custDataLst>
          </p:nvPr>
        </p:nvPicPr>
        <p:blipFill>
          <a:blip r:embed="rId30">
            <a:extLst>
              <a:ext uri="{28A0092B-C50C-407E-A947-70E740481C1C}">
                <a14:useLocalDpi xmlns:a14="http://schemas.microsoft.com/office/drawing/2010/main" val="0"/>
              </a:ext>
            </a:extLst>
          </a:blip>
          <a:stretch>
            <a:fillRect/>
          </a:stretch>
        </p:blipFill>
        <p:spPr>
          <a:xfrm>
            <a:off x="336766" y="6332149"/>
            <a:ext cx="1570549" cy="177114"/>
          </a:xfrm>
          <a:prstGeom prst="rect">
            <a:avLst/>
          </a:prstGeom>
        </p:spPr>
      </p:pic>
      <p:pic>
        <p:nvPicPr>
          <p:cNvPr id="53" name="Picture 52">
            <a:extLst>
              <a:ext uri="{FF2B5EF4-FFF2-40B4-BE49-F238E27FC236}">
                <a16:creationId xmlns:a16="http://schemas.microsoft.com/office/drawing/2014/main" id="{D1031C64-8D05-422E-9852-831DEF1E84D6}"/>
              </a:ext>
            </a:extLst>
          </p:cNvPr>
          <p:cNvPicPr>
            <a:picLocks noChangeAspect="1"/>
          </p:cNvPicPr>
          <p:nvPr>
            <p:custDataLst>
              <p:tags r:id="rId11"/>
            </p:custDataLst>
          </p:nvPr>
        </p:nvPicPr>
        <p:blipFill>
          <a:blip r:embed="rId31">
            <a:extLst>
              <a:ext uri="{28A0092B-C50C-407E-A947-70E740481C1C}">
                <a14:useLocalDpi xmlns:a14="http://schemas.microsoft.com/office/drawing/2010/main" val="0"/>
              </a:ext>
            </a:extLst>
          </a:blip>
          <a:stretch>
            <a:fillRect/>
          </a:stretch>
        </p:blipFill>
        <p:spPr>
          <a:xfrm>
            <a:off x="2088542" y="6331357"/>
            <a:ext cx="1157640" cy="177114"/>
          </a:xfrm>
          <a:prstGeom prst="rect">
            <a:avLst/>
          </a:prstGeom>
        </p:spPr>
      </p:pic>
    </p:spTree>
    <p:extLst>
      <p:ext uri="{BB962C8B-B14F-4D97-AF65-F5344CB8AC3E}">
        <p14:creationId xmlns:p14="http://schemas.microsoft.com/office/powerpoint/2010/main" val="104862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24" name="Picture 23">
            <a:extLst>
              <a:ext uri="{FF2B5EF4-FFF2-40B4-BE49-F238E27FC236}">
                <a16:creationId xmlns:a16="http://schemas.microsoft.com/office/drawing/2014/main" id="{C890121B-1142-4F2A-A414-6A9E4439ADF9}"/>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6766" y="271063"/>
            <a:ext cx="7981546" cy="345233"/>
          </a:xfrm>
          <a:prstGeom prst="rect">
            <a:avLst/>
          </a:prstGeom>
        </p:spPr>
      </p:pic>
      <p:pic>
        <p:nvPicPr>
          <p:cNvPr id="3" name="Picture 2">
            <a:extLst>
              <a:ext uri="{FF2B5EF4-FFF2-40B4-BE49-F238E27FC236}">
                <a16:creationId xmlns:a16="http://schemas.microsoft.com/office/drawing/2014/main" id="{C8715189-19AB-4A45-8BC1-D06F07824BB2}"/>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71000" y="1080688"/>
            <a:ext cx="3294586" cy="249818"/>
          </a:xfrm>
          <a:prstGeom prst="rect">
            <a:avLst/>
          </a:prstGeom>
        </p:spPr>
      </p:pic>
      <p:grpSp>
        <p:nvGrpSpPr>
          <p:cNvPr id="44" name="Group 43">
            <a:extLst>
              <a:ext uri="{FF2B5EF4-FFF2-40B4-BE49-F238E27FC236}">
                <a16:creationId xmlns:a16="http://schemas.microsoft.com/office/drawing/2014/main" id="{877D4F8C-ED82-482A-BC65-AA4D6FDD3ADB}"/>
              </a:ext>
            </a:extLst>
          </p:cNvPr>
          <p:cNvGrpSpPr/>
          <p:nvPr/>
        </p:nvGrpSpPr>
        <p:grpSpPr>
          <a:xfrm>
            <a:off x="3576000" y="1603046"/>
            <a:ext cx="4860000" cy="689051"/>
            <a:chOff x="3576000" y="1603046"/>
            <a:chExt cx="4860000" cy="689051"/>
          </a:xfrm>
        </p:grpSpPr>
        <p:sp>
          <p:nvSpPr>
            <p:cNvPr id="31" name="Rectangle: Rounded Corners 30">
              <a:extLst>
                <a:ext uri="{FF2B5EF4-FFF2-40B4-BE49-F238E27FC236}">
                  <a16:creationId xmlns:a16="http://schemas.microsoft.com/office/drawing/2014/main" id="{FC13C4DB-1901-48D0-9957-28A17FFA14FA}"/>
                </a:ext>
              </a:extLst>
            </p:cNvPr>
            <p:cNvSpPr/>
            <p:nvPr/>
          </p:nvSpPr>
          <p:spPr>
            <a:xfrm>
              <a:off x="3576000" y="1603046"/>
              <a:ext cx="4860000" cy="68905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42832763-8F43-4172-9110-F4E6E1D4E14C}"/>
                </a:ext>
              </a:extLst>
            </p:cNvPr>
            <p:cNvPicPr>
              <a:picLocks noChangeAspect="1"/>
            </p:cNvPicPr>
            <p:nvPr>
              <p:custDataLst>
                <p:tags r:id="rId11"/>
              </p:custDataLst>
            </p:nvPr>
          </p:nvPicPr>
          <p:blipFill>
            <a:blip r:embed="rId19">
              <a:extLst>
                <a:ext uri="{28A0092B-C50C-407E-A947-70E740481C1C}">
                  <a14:useLocalDpi xmlns:a14="http://schemas.microsoft.com/office/drawing/2010/main" val="0"/>
                </a:ext>
              </a:extLst>
            </a:blip>
            <a:stretch>
              <a:fillRect/>
            </a:stretch>
          </p:blipFill>
          <p:spPr>
            <a:xfrm>
              <a:off x="3812151" y="1808673"/>
              <a:ext cx="4426314" cy="291125"/>
            </a:xfrm>
            <a:prstGeom prst="rect">
              <a:avLst/>
            </a:prstGeom>
          </p:spPr>
        </p:pic>
      </p:grpSp>
      <p:grpSp>
        <p:nvGrpSpPr>
          <p:cNvPr id="45" name="Group 44">
            <a:extLst>
              <a:ext uri="{FF2B5EF4-FFF2-40B4-BE49-F238E27FC236}">
                <a16:creationId xmlns:a16="http://schemas.microsoft.com/office/drawing/2014/main" id="{B8FF3845-BB80-43BA-AE0A-00569584267B}"/>
              </a:ext>
            </a:extLst>
          </p:cNvPr>
          <p:cNvGrpSpPr/>
          <p:nvPr/>
        </p:nvGrpSpPr>
        <p:grpSpPr>
          <a:xfrm>
            <a:off x="1776000" y="2485426"/>
            <a:ext cx="8730000" cy="1039290"/>
            <a:chOff x="1776000" y="2485426"/>
            <a:chExt cx="8730000" cy="1039290"/>
          </a:xfrm>
        </p:grpSpPr>
        <p:sp>
          <p:nvSpPr>
            <p:cNvPr id="30" name="Rectangle: Rounded Corners 29">
              <a:extLst>
                <a:ext uri="{FF2B5EF4-FFF2-40B4-BE49-F238E27FC236}">
                  <a16:creationId xmlns:a16="http://schemas.microsoft.com/office/drawing/2014/main" id="{575EB084-80DE-439E-8A4B-4F84BCE57F97}"/>
                </a:ext>
              </a:extLst>
            </p:cNvPr>
            <p:cNvSpPr/>
            <p:nvPr/>
          </p:nvSpPr>
          <p:spPr>
            <a:xfrm>
              <a:off x="1776000" y="2485426"/>
              <a:ext cx="8730000" cy="103929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4505D452-7E95-4CBE-ADE4-D2CF05277293}"/>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a:off x="1974142" y="2578292"/>
              <a:ext cx="8337446" cy="853559"/>
            </a:xfrm>
            <a:prstGeom prst="rect">
              <a:avLst/>
            </a:prstGeom>
          </p:spPr>
        </p:pic>
      </p:grpSp>
      <p:grpSp>
        <p:nvGrpSpPr>
          <p:cNvPr id="46" name="Group 45">
            <a:extLst>
              <a:ext uri="{FF2B5EF4-FFF2-40B4-BE49-F238E27FC236}">
                <a16:creationId xmlns:a16="http://schemas.microsoft.com/office/drawing/2014/main" id="{D468A95A-74D2-42E4-A61A-B708321CD92B}"/>
              </a:ext>
            </a:extLst>
          </p:cNvPr>
          <p:cNvGrpSpPr/>
          <p:nvPr/>
        </p:nvGrpSpPr>
        <p:grpSpPr>
          <a:xfrm>
            <a:off x="3036000" y="3792376"/>
            <a:ext cx="6245959" cy="986624"/>
            <a:chOff x="3036000" y="3792376"/>
            <a:chExt cx="6245959" cy="986624"/>
          </a:xfrm>
        </p:grpSpPr>
        <p:sp>
          <p:nvSpPr>
            <p:cNvPr id="35" name="Rectangle: Rounded Corners 34">
              <a:extLst>
                <a:ext uri="{FF2B5EF4-FFF2-40B4-BE49-F238E27FC236}">
                  <a16:creationId xmlns:a16="http://schemas.microsoft.com/office/drawing/2014/main" id="{54500D91-B864-4892-8227-58127348FADD}"/>
                </a:ext>
              </a:extLst>
            </p:cNvPr>
            <p:cNvSpPr/>
            <p:nvPr/>
          </p:nvSpPr>
          <p:spPr>
            <a:xfrm>
              <a:off x="3036000" y="3792376"/>
              <a:ext cx="6245959" cy="986624"/>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BD503ED6-10DB-46AA-9735-18D296FE3603}"/>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3188619" y="3910690"/>
              <a:ext cx="5906324" cy="693517"/>
            </a:xfrm>
            <a:prstGeom prst="rect">
              <a:avLst/>
            </a:prstGeom>
          </p:spPr>
        </p:pic>
      </p:grpSp>
      <p:pic>
        <p:nvPicPr>
          <p:cNvPr id="38" name="Picture 37">
            <a:extLst>
              <a:ext uri="{FF2B5EF4-FFF2-40B4-BE49-F238E27FC236}">
                <a16:creationId xmlns:a16="http://schemas.microsoft.com/office/drawing/2014/main" id="{C85652FE-F87E-4CFE-B3EF-46DA8A29E24E}"/>
              </a:ext>
            </a:extLst>
          </p:cNvPr>
          <p:cNvPicPr>
            <a:picLocks noChangeAspect="1"/>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a:xfrm>
            <a:off x="336766" y="6332149"/>
            <a:ext cx="3454781" cy="177114"/>
          </a:xfrm>
          <a:prstGeom prst="rect">
            <a:avLst/>
          </a:prstGeom>
        </p:spPr>
      </p:pic>
      <p:pic>
        <p:nvPicPr>
          <p:cNvPr id="41" name="Picture 40">
            <a:extLst>
              <a:ext uri="{FF2B5EF4-FFF2-40B4-BE49-F238E27FC236}">
                <a16:creationId xmlns:a16="http://schemas.microsoft.com/office/drawing/2014/main" id="{BDEF5266-FE87-4879-A58A-24BFCBD7D01F}"/>
              </a:ext>
            </a:extLst>
          </p:cNvPr>
          <p:cNvPicPr>
            <a:picLocks noChangeAspect="1"/>
          </p:cNvPicPr>
          <p:nvPr>
            <p:custDataLst>
              <p:tags r:id="rId7"/>
            </p:custDataLst>
          </p:nvPr>
        </p:nvPicPr>
        <p:blipFill>
          <a:blip r:embed="rId23">
            <a:extLst>
              <a:ext uri="{28A0092B-C50C-407E-A947-70E740481C1C}">
                <a14:useLocalDpi xmlns:a14="http://schemas.microsoft.com/office/drawing/2010/main" val="0"/>
              </a:ext>
            </a:extLst>
          </a:blip>
          <a:stretch>
            <a:fillRect/>
          </a:stretch>
        </p:blipFill>
        <p:spPr>
          <a:xfrm>
            <a:off x="471000" y="5016897"/>
            <a:ext cx="4910861" cy="249818"/>
          </a:xfrm>
          <a:prstGeom prst="rect">
            <a:avLst/>
          </a:prstGeom>
        </p:spPr>
      </p:pic>
      <p:pic>
        <p:nvPicPr>
          <p:cNvPr id="43" name="Picture 42">
            <a:extLst>
              <a:ext uri="{FF2B5EF4-FFF2-40B4-BE49-F238E27FC236}">
                <a16:creationId xmlns:a16="http://schemas.microsoft.com/office/drawing/2014/main" id="{5909B528-7D6F-4EF1-A973-776753C4C338}"/>
              </a:ext>
            </a:extLst>
          </p:cNvPr>
          <p:cNvPicPr>
            <a:picLocks noChangeAspect="1"/>
          </p:cNvPicPr>
          <p:nvPr>
            <p:custDataLst>
              <p:tags r:id="rId8"/>
            </p:custDataLst>
          </p:nvPr>
        </p:nvPicPr>
        <p:blipFill>
          <a:blip r:embed="rId24">
            <a:extLst>
              <a:ext uri="{28A0092B-C50C-407E-A947-70E740481C1C}">
                <a14:useLocalDpi xmlns:a14="http://schemas.microsoft.com/office/drawing/2010/main" val="0"/>
              </a:ext>
            </a:extLst>
          </a:blip>
          <a:stretch>
            <a:fillRect/>
          </a:stretch>
        </p:blipFill>
        <p:spPr>
          <a:xfrm>
            <a:off x="5485705" y="5359580"/>
            <a:ext cx="1220590" cy="568379"/>
          </a:xfrm>
          <a:prstGeom prst="rect">
            <a:avLst/>
          </a:prstGeom>
        </p:spPr>
      </p:pic>
    </p:spTree>
    <p:extLst>
      <p:ext uri="{BB962C8B-B14F-4D97-AF65-F5344CB8AC3E}">
        <p14:creationId xmlns:p14="http://schemas.microsoft.com/office/powerpoint/2010/main" val="392094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15E7716B-D58B-4097-AB84-20F3BF18F14D}"/>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336766" y="271063"/>
            <a:ext cx="4055934" cy="340660"/>
          </a:xfrm>
          <a:prstGeom prst="rect">
            <a:avLst/>
          </a:prstGeom>
        </p:spPr>
      </p:pic>
      <p:grpSp>
        <p:nvGrpSpPr>
          <p:cNvPr id="74" name="Group 73">
            <a:extLst>
              <a:ext uri="{FF2B5EF4-FFF2-40B4-BE49-F238E27FC236}">
                <a16:creationId xmlns:a16="http://schemas.microsoft.com/office/drawing/2014/main" id="{793F0AC8-ABBA-4F8A-80E9-87EF7F8FF0F5}"/>
              </a:ext>
            </a:extLst>
          </p:cNvPr>
          <p:cNvGrpSpPr/>
          <p:nvPr/>
        </p:nvGrpSpPr>
        <p:grpSpPr>
          <a:xfrm>
            <a:off x="336766" y="909000"/>
            <a:ext cx="6074234" cy="1440000"/>
            <a:chOff x="336766" y="909000"/>
            <a:chExt cx="6074234" cy="1440000"/>
          </a:xfrm>
        </p:grpSpPr>
        <p:sp>
          <p:nvSpPr>
            <p:cNvPr id="21" name="Rectangle: Rounded Corners 20">
              <a:extLst>
                <a:ext uri="{FF2B5EF4-FFF2-40B4-BE49-F238E27FC236}">
                  <a16:creationId xmlns:a16="http://schemas.microsoft.com/office/drawing/2014/main" id="{8EBF0E45-7DB6-45D5-80D0-C544A0D32F8D}"/>
                </a:ext>
              </a:extLst>
            </p:cNvPr>
            <p:cNvSpPr/>
            <p:nvPr/>
          </p:nvSpPr>
          <p:spPr>
            <a:xfrm>
              <a:off x="336766" y="909000"/>
              <a:ext cx="6074234" cy="144000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4C01DB9F-5A55-405A-AA43-E63F21139E1D}"/>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534679" y="1080688"/>
              <a:ext cx="5676168" cy="1080667"/>
            </a:xfrm>
            <a:prstGeom prst="rect">
              <a:avLst/>
            </a:prstGeom>
          </p:spPr>
        </p:pic>
      </p:grpSp>
      <p:grpSp>
        <p:nvGrpSpPr>
          <p:cNvPr id="75" name="Group 74">
            <a:extLst>
              <a:ext uri="{FF2B5EF4-FFF2-40B4-BE49-F238E27FC236}">
                <a16:creationId xmlns:a16="http://schemas.microsoft.com/office/drawing/2014/main" id="{A3B20075-4B32-4945-BF47-3E62BE5C8F79}"/>
              </a:ext>
            </a:extLst>
          </p:cNvPr>
          <p:cNvGrpSpPr/>
          <p:nvPr/>
        </p:nvGrpSpPr>
        <p:grpSpPr>
          <a:xfrm>
            <a:off x="7716000" y="1080688"/>
            <a:ext cx="3941321" cy="1080668"/>
            <a:chOff x="7716000" y="1080688"/>
            <a:chExt cx="3941321" cy="1080668"/>
          </a:xfrm>
        </p:grpSpPr>
        <p:sp>
          <p:nvSpPr>
            <p:cNvPr id="24" name="Rectangle: Rounded Corners 23">
              <a:extLst>
                <a:ext uri="{FF2B5EF4-FFF2-40B4-BE49-F238E27FC236}">
                  <a16:creationId xmlns:a16="http://schemas.microsoft.com/office/drawing/2014/main" id="{02BED224-2916-4A75-B84A-C9F680383AB0}"/>
                </a:ext>
              </a:extLst>
            </p:cNvPr>
            <p:cNvSpPr/>
            <p:nvPr/>
          </p:nvSpPr>
          <p:spPr>
            <a:xfrm>
              <a:off x="7716000" y="1080688"/>
              <a:ext cx="3941321" cy="1080668"/>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3759EAC6-4123-4F87-B174-104A5174F2CD}"/>
                </a:ext>
              </a:extLst>
            </p:cNvPr>
            <p:cNvPicPr>
              <a:picLocks noChangeAspect="1"/>
            </p:cNvPicPr>
            <p:nvPr>
              <p:custDataLst>
                <p:tags r:id="rId9"/>
              </p:custDataLst>
            </p:nvPr>
          </p:nvPicPr>
          <p:blipFill>
            <a:blip r:embed="rId18">
              <a:extLst>
                <a:ext uri="{28A0092B-C50C-407E-A947-70E740481C1C}">
                  <a14:useLocalDpi xmlns:a14="http://schemas.microsoft.com/office/drawing/2010/main" val="0"/>
                </a:ext>
              </a:extLst>
            </a:blip>
            <a:stretch>
              <a:fillRect/>
            </a:stretch>
          </p:blipFill>
          <p:spPr>
            <a:xfrm>
              <a:off x="7986000" y="1286544"/>
              <a:ext cx="3420333" cy="667606"/>
            </a:xfrm>
            <a:prstGeom prst="rect">
              <a:avLst/>
            </a:prstGeom>
          </p:spPr>
        </p:pic>
      </p:grpSp>
      <p:grpSp>
        <p:nvGrpSpPr>
          <p:cNvPr id="10" name="Group 9">
            <a:extLst>
              <a:ext uri="{FF2B5EF4-FFF2-40B4-BE49-F238E27FC236}">
                <a16:creationId xmlns:a16="http://schemas.microsoft.com/office/drawing/2014/main" id="{426A5B53-5EF3-491E-B84B-0CF3F663F24C}"/>
              </a:ext>
            </a:extLst>
          </p:cNvPr>
          <p:cNvGrpSpPr/>
          <p:nvPr/>
        </p:nvGrpSpPr>
        <p:grpSpPr>
          <a:xfrm>
            <a:off x="1776000" y="2573999"/>
            <a:ext cx="9270000" cy="1170001"/>
            <a:chOff x="1776000" y="2573999"/>
            <a:chExt cx="9270000" cy="1170001"/>
          </a:xfrm>
        </p:grpSpPr>
        <p:sp>
          <p:nvSpPr>
            <p:cNvPr id="25" name="Rectangle: Rounded Corners 24">
              <a:extLst>
                <a:ext uri="{FF2B5EF4-FFF2-40B4-BE49-F238E27FC236}">
                  <a16:creationId xmlns:a16="http://schemas.microsoft.com/office/drawing/2014/main" id="{6C9C75E0-8C31-4C02-A75B-440CA67C9BEE}"/>
                </a:ext>
              </a:extLst>
            </p:cNvPr>
            <p:cNvSpPr/>
            <p:nvPr/>
          </p:nvSpPr>
          <p:spPr>
            <a:xfrm>
              <a:off x="1776000" y="2573999"/>
              <a:ext cx="9270000" cy="117000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C19FD746-6443-408F-94BC-B1AC27930D1D}"/>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2001001" y="2723076"/>
              <a:ext cx="8779469" cy="871849"/>
            </a:xfrm>
            <a:prstGeom prst="rect">
              <a:avLst/>
            </a:prstGeom>
          </p:spPr>
        </p:pic>
      </p:grpSp>
      <p:grpSp>
        <p:nvGrpSpPr>
          <p:cNvPr id="73" name="Group 72">
            <a:extLst>
              <a:ext uri="{FF2B5EF4-FFF2-40B4-BE49-F238E27FC236}">
                <a16:creationId xmlns:a16="http://schemas.microsoft.com/office/drawing/2014/main" id="{E5D5AD9F-B96F-4DDD-927B-71B1EB67B926}"/>
              </a:ext>
            </a:extLst>
          </p:cNvPr>
          <p:cNvGrpSpPr/>
          <p:nvPr/>
        </p:nvGrpSpPr>
        <p:grpSpPr>
          <a:xfrm>
            <a:off x="3846000" y="3924000"/>
            <a:ext cx="5221610" cy="2550180"/>
            <a:chOff x="3733800" y="4688331"/>
            <a:chExt cx="4286473" cy="2093469"/>
          </a:xfrm>
        </p:grpSpPr>
        <p:grpSp>
          <p:nvGrpSpPr>
            <p:cNvPr id="26" name="Group 25">
              <a:extLst>
                <a:ext uri="{FF2B5EF4-FFF2-40B4-BE49-F238E27FC236}">
                  <a16:creationId xmlns:a16="http://schemas.microsoft.com/office/drawing/2014/main" id="{183EBF15-29B5-464D-BDCE-C5D03F4BEE8F}"/>
                </a:ext>
              </a:extLst>
            </p:cNvPr>
            <p:cNvGrpSpPr/>
            <p:nvPr/>
          </p:nvGrpSpPr>
          <p:grpSpPr>
            <a:xfrm>
              <a:off x="6451531" y="4834382"/>
              <a:ext cx="1568742" cy="1488670"/>
              <a:chOff x="381000" y="948584"/>
              <a:chExt cx="1971443" cy="1870816"/>
            </a:xfrm>
          </p:grpSpPr>
          <p:sp>
            <p:nvSpPr>
              <p:cNvPr id="27" name="AutoShape 170">
                <a:extLst>
                  <a:ext uri="{FF2B5EF4-FFF2-40B4-BE49-F238E27FC236}">
                    <a16:creationId xmlns:a16="http://schemas.microsoft.com/office/drawing/2014/main" id="{8FA4E932-69E8-479D-B490-3EAFAC86C2B8}"/>
                  </a:ext>
                </a:extLst>
              </p:cNvPr>
              <p:cNvSpPr>
                <a:spLocks noChangeAspect="1" noChangeArrowheads="1"/>
              </p:cNvSpPr>
              <p:nvPr/>
            </p:nvSpPr>
            <p:spPr bwMode="auto">
              <a:xfrm>
                <a:off x="381000" y="948585"/>
                <a:ext cx="1971443" cy="1870815"/>
              </a:xfrm>
              <a:prstGeom prst="cube">
                <a:avLst>
                  <a:gd name="adj" fmla="val 23463"/>
                </a:avLst>
              </a:prstGeom>
              <a:solidFill>
                <a:srgbClr val="FFCC66"/>
              </a:solidFill>
              <a:ln w="9525">
                <a:solidFill>
                  <a:schemeClr val="tx1"/>
                </a:solidFill>
                <a:miter lim="800000"/>
                <a:headEnd/>
                <a:tailEnd/>
              </a:ln>
              <a:effectLst/>
            </p:spPr>
            <p:txBody>
              <a:bodyPr wrap="none" anchor="ctr"/>
              <a:lstStyle/>
              <a:p>
                <a:endParaRPr lang="en-US" sz="2200">
                  <a:solidFill>
                    <a:srgbClr val="0000CC"/>
                  </a:solidFill>
                </a:endParaRPr>
              </a:p>
            </p:txBody>
          </p:sp>
          <p:sp>
            <p:nvSpPr>
              <p:cNvPr id="28" name="Freeform 171">
                <a:extLst>
                  <a:ext uri="{FF2B5EF4-FFF2-40B4-BE49-F238E27FC236}">
                    <a16:creationId xmlns:a16="http://schemas.microsoft.com/office/drawing/2014/main" id="{840ABFC9-CC47-47A6-88F1-25466D7E835A}"/>
                  </a:ext>
                </a:extLst>
              </p:cNvPr>
              <p:cNvSpPr>
                <a:spLocks noChangeAspect="1"/>
              </p:cNvSpPr>
              <p:nvPr/>
            </p:nvSpPr>
            <p:spPr bwMode="auto">
              <a:xfrm>
                <a:off x="381000" y="2367611"/>
                <a:ext cx="462058" cy="451789"/>
              </a:xfrm>
              <a:custGeom>
                <a:avLst/>
                <a:gdLst>
                  <a:gd name="T0" fmla="*/ 0 w 225"/>
                  <a:gd name="T1" fmla="*/ 554434375 h 220"/>
                  <a:gd name="T2" fmla="*/ 567036744 w 225"/>
                  <a:gd name="T3" fmla="*/ 0 h 220"/>
                  <a:gd name="T4" fmla="*/ 0 60000 65536"/>
                  <a:gd name="T5" fmla="*/ 0 60000 65536"/>
                </a:gdLst>
                <a:ahLst/>
                <a:cxnLst>
                  <a:cxn ang="T4">
                    <a:pos x="T0" y="T1"/>
                  </a:cxn>
                  <a:cxn ang="T5">
                    <a:pos x="T2" y="T3"/>
                  </a:cxn>
                </a:cxnLst>
                <a:rect l="0" t="0" r="r" b="b"/>
                <a:pathLst>
                  <a:path w="225" h="220">
                    <a:moveTo>
                      <a:pt x="0" y="220"/>
                    </a:moveTo>
                    <a:lnTo>
                      <a:pt x="225"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29" name="Freeform 173">
                <a:extLst>
                  <a:ext uri="{FF2B5EF4-FFF2-40B4-BE49-F238E27FC236}">
                    <a16:creationId xmlns:a16="http://schemas.microsoft.com/office/drawing/2014/main" id="{6EB159C8-67A4-469B-82CC-1785A04F71F9}"/>
                  </a:ext>
                </a:extLst>
              </p:cNvPr>
              <p:cNvSpPr>
                <a:spLocks noChangeAspect="1"/>
              </p:cNvSpPr>
              <p:nvPr/>
            </p:nvSpPr>
            <p:spPr bwMode="auto">
              <a:xfrm>
                <a:off x="838950" y="2371719"/>
                <a:ext cx="1497064" cy="2054"/>
              </a:xfrm>
              <a:custGeom>
                <a:avLst/>
                <a:gdLst>
                  <a:gd name="T0" fmla="*/ 0 w 729"/>
                  <a:gd name="T1" fmla="*/ 0 h 1"/>
                  <a:gd name="T2" fmla="*/ 183719231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30" name="Freeform 176">
                <a:extLst>
                  <a:ext uri="{FF2B5EF4-FFF2-40B4-BE49-F238E27FC236}">
                    <a16:creationId xmlns:a16="http://schemas.microsoft.com/office/drawing/2014/main" id="{21574333-180C-4588-B471-27611A5D19E5}"/>
                  </a:ext>
                </a:extLst>
              </p:cNvPr>
              <p:cNvSpPr>
                <a:spLocks noChangeAspect="1"/>
              </p:cNvSpPr>
              <p:nvPr/>
            </p:nvSpPr>
            <p:spPr bwMode="auto">
              <a:xfrm>
                <a:off x="818414" y="948585"/>
                <a:ext cx="20536" cy="1419026"/>
              </a:xfrm>
              <a:custGeom>
                <a:avLst/>
                <a:gdLst>
                  <a:gd name="T0" fmla="*/ 25201563 w 10"/>
                  <a:gd name="T1" fmla="*/ 174142638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31" name="Freeform 149">
                <a:extLst>
                  <a:ext uri="{FF2B5EF4-FFF2-40B4-BE49-F238E27FC236}">
                    <a16:creationId xmlns:a16="http://schemas.microsoft.com/office/drawing/2014/main" id="{DF9B7A07-EBD0-4552-BC0B-31C28468F08A}"/>
                  </a:ext>
                </a:extLst>
              </p:cNvPr>
              <p:cNvSpPr>
                <a:spLocks noChangeAspect="1"/>
              </p:cNvSpPr>
              <p:nvPr/>
            </p:nvSpPr>
            <p:spPr bwMode="auto">
              <a:xfrm>
                <a:off x="837922" y="2371717"/>
                <a:ext cx="1497065" cy="2053"/>
              </a:xfrm>
              <a:custGeom>
                <a:avLst/>
                <a:gdLst>
                  <a:gd name="T0" fmla="*/ 0 w 729"/>
                  <a:gd name="T1" fmla="*/ 0 h 1"/>
                  <a:gd name="T2" fmla="*/ 72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32" name="Freeform 152">
                <a:extLst>
                  <a:ext uri="{FF2B5EF4-FFF2-40B4-BE49-F238E27FC236}">
                    <a16:creationId xmlns:a16="http://schemas.microsoft.com/office/drawing/2014/main" id="{16AF79C6-AEEC-47C5-8DCA-EA354DAEC817}"/>
                  </a:ext>
                </a:extLst>
              </p:cNvPr>
              <p:cNvSpPr>
                <a:spLocks noChangeAspect="1"/>
              </p:cNvSpPr>
              <p:nvPr/>
            </p:nvSpPr>
            <p:spPr bwMode="auto">
              <a:xfrm>
                <a:off x="817386" y="948584"/>
                <a:ext cx="20536" cy="1419026"/>
              </a:xfrm>
              <a:custGeom>
                <a:avLst/>
                <a:gdLst>
                  <a:gd name="T0" fmla="*/ 10 w 10"/>
                  <a:gd name="T1" fmla="*/ 69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33" name="Freeform: Shape 32">
                <a:extLst>
                  <a:ext uri="{FF2B5EF4-FFF2-40B4-BE49-F238E27FC236}">
                    <a16:creationId xmlns:a16="http://schemas.microsoft.com/office/drawing/2014/main" id="{D2BEEA29-7500-4952-8C43-6E6FD1C246FF}"/>
                  </a:ext>
                </a:extLst>
              </p:cNvPr>
              <p:cNvSpPr/>
              <p:nvPr/>
            </p:nvSpPr>
            <p:spPr>
              <a:xfrm>
                <a:off x="534853" y="2323251"/>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4" name="Freeform: Shape 33">
                <a:extLst>
                  <a:ext uri="{FF2B5EF4-FFF2-40B4-BE49-F238E27FC236}">
                    <a16:creationId xmlns:a16="http://schemas.microsoft.com/office/drawing/2014/main" id="{BAAF1256-5A2A-4BEE-BABF-8043A7343DAF}"/>
                  </a:ext>
                </a:extLst>
              </p:cNvPr>
              <p:cNvSpPr/>
              <p:nvPr/>
            </p:nvSpPr>
            <p:spPr>
              <a:xfrm rot="19273997">
                <a:off x="1189818" y="1543643"/>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5" name="Freeform: Shape 34">
                <a:extLst>
                  <a:ext uri="{FF2B5EF4-FFF2-40B4-BE49-F238E27FC236}">
                    <a16:creationId xmlns:a16="http://schemas.microsoft.com/office/drawing/2014/main" id="{C4DE6D89-B98C-437C-9416-07D351600FFA}"/>
                  </a:ext>
                </a:extLst>
              </p:cNvPr>
              <p:cNvSpPr/>
              <p:nvPr/>
            </p:nvSpPr>
            <p:spPr>
              <a:xfrm>
                <a:off x="1609982" y="1473452"/>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6" name="Freeform: Shape 35">
                <a:extLst>
                  <a:ext uri="{FF2B5EF4-FFF2-40B4-BE49-F238E27FC236}">
                    <a16:creationId xmlns:a16="http://schemas.microsoft.com/office/drawing/2014/main" id="{F12C0C49-4580-4196-98A7-00869C33CDCE}"/>
                  </a:ext>
                </a:extLst>
              </p:cNvPr>
              <p:cNvSpPr/>
              <p:nvPr/>
            </p:nvSpPr>
            <p:spPr>
              <a:xfrm rot="2151488">
                <a:off x="964040" y="2052864"/>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7" name="Freeform: Shape 36">
                <a:extLst>
                  <a:ext uri="{FF2B5EF4-FFF2-40B4-BE49-F238E27FC236}">
                    <a16:creationId xmlns:a16="http://schemas.microsoft.com/office/drawing/2014/main" id="{583AA1C6-3259-4E8C-83B3-E4526E3C386C}"/>
                  </a:ext>
                </a:extLst>
              </p:cNvPr>
              <p:cNvSpPr/>
              <p:nvPr/>
            </p:nvSpPr>
            <p:spPr>
              <a:xfrm rot="16200000">
                <a:off x="1634928" y="1879168"/>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8" name="Freeform: Shape 37">
                <a:extLst>
                  <a:ext uri="{FF2B5EF4-FFF2-40B4-BE49-F238E27FC236}">
                    <a16:creationId xmlns:a16="http://schemas.microsoft.com/office/drawing/2014/main" id="{151A574F-CA41-4546-871B-F09626F7F09F}"/>
                  </a:ext>
                </a:extLst>
              </p:cNvPr>
              <p:cNvSpPr/>
              <p:nvPr/>
            </p:nvSpPr>
            <p:spPr>
              <a:xfrm rot="16200000">
                <a:off x="2104597" y="1614482"/>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9" name="Freeform: Shape 38">
                <a:extLst>
                  <a:ext uri="{FF2B5EF4-FFF2-40B4-BE49-F238E27FC236}">
                    <a16:creationId xmlns:a16="http://schemas.microsoft.com/office/drawing/2014/main" id="{D0B8B3BF-6AD6-4CDB-A270-F1F3CABD3576}"/>
                  </a:ext>
                </a:extLst>
              </p:cNvPr>
              <p:cNvSpPr/>
              <p:nvPr/>
            </p:nvSpPr>
            <p:spPr>
              <a:xfrm rot="16200000">
                <a:off x="802852" y="105661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0" name="Freeform: Shape 39">
                <a:extLst>
                  <a:ext uri="{FF2B5EF4-FFF2-40B4-BE49-F238E27FC236}">
                    <a16:creationId xmlns:a16="http://schemas.microsoft.com/office/drawing/2014/main" id="{0F24236D-C160-4BAD-949D-522EC337B332}"/>
                  </a:ext>
                </a:extLst>
              </p:cNvPr>
              <p:cNvSpPr/>
              <p:nvPr/>
            </p:nvSpPr>
            <p:spPr>
              <a:xfrm rot="16200000">
                <a:off x="1679060" y="1048608"/>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1" name="Freeform: Shape 40">
                <a:extLst>
                  <a:ext uri="{FF2B5EF4-FFF2-40B4-BE49-F238E27FC236}">
                    <a16:creationId xmlns:a16="http://schemas.microsoft.com/office/drawing/2014/main" id="{ACA140EF-069A-4011-9891-9BA5C4421898}"/>
                  </a:ext>
                </a:extLst>
              </p:cNvPr>
              <p:cNvSpPr/>
              <p:nvPr/>
            </p:nvSpPr>
            <p:spPr>
              <a:xfrm rot="2188100">
                <a:off x="1919255" y="1917819"/>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2" name="Freeform: Shape 41">
                <a:extLst>
                  <a:ext uri="{FF2B5EF4-FFF2-40B4-BE49-F238E27FC236}">
                    <a16:creationId xmlns:a16="http://schemas.microsoft.com/office/drawing/2014/main" id="{C1F43DE5-82AC-4971-A52C-FCCE658F4D62}"/>
                  </a:ext>
                </a:extLst>
              </p:cNvPr>
              <p:cNvSpPr/>
              <p:nvPr/>
            </p:nvSpPr>
            <p:spPr>
              <a:xfrm rot="2188100">
                <a:off x="1568341" y="246677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3" name="Freeform: Shape 42">
                <a:extLst>
                  <a:ext uri="{FF2B5EF4-FFF2-40B4-BE49-F238E27FC236}">
                    <a16:creationId xmlns:a16="http://schemas.microsoft.com/office/drawing/2014/main" id="{79B5E9C7-572B-4875-A9C7-095653744C50}"/>
                  </a:ext>
                </a:extLst>
              </p:cNvPr>
              <p:cNvSpPr/>
              <p:nvPr/>
            </p:nvSpPr>
            <p:spPr>
              <a:xfrm rot="18388100">
                <a:off x="1500190" y="2115983"/>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4" name="Freeform: Shape 43">
                <a:extLst>
                  <a:ext uri="{FF2B5EF4-FFF2-40B4-BE49-F238E27FC236}">
                    <a16:creationId xmlns:a16="http://schemas.microsoft.com/office/drawing/2014/main" id="{DC2CAEFC-AEE4-4273-A302-EFFB4D84E146}"/>
                  </a:ext>
                </a:extLst>
              </p:cNvPr>
              <p:cNvSpPr/>
              <p:nvPr/>
            </p:nvSpPr>
            <p:spPr>
              <a:xfrm rot="18388100">
                <a:off x="1246601" y="1126687"/>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5" name="Freeform: Shape 44">
                <a:extLst>
                  <a:ext uri="{FF2B5EF4-FFF2-40B4-BE49-F238E27FC236}">
                    <a16:creationId xmlns:a16="http://schemas.microsoft.com/office/drawing/2014/main" id="{395C4802-0E38-4513-92CB-A184C7BD62E2}"/>
                  </a:ext>
                </a:extLst>
              </p:cNvPr>
              <p:cNvSpPr/>
              <p:nvPr/>
            </p:nvSpPr>
            <p:spPr>
              <a:xfrm rot="18388100">
                <a:off x="853148" y="1522705"/>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6" name="Freeform: Shape 45">
                <a:extLst>
                  <a:ext uri="{FF2B5EF4-FFF2-40B4-BE49-F238E27FC236}">
                    <a16:creationId xmlns:a16="http://schemas.microsoft.com/office/drawing/2014/main" id="{624F0421-D06D-492D-9096-EBFE9050CB18}"/>
                  </a:ext>
                </a:extLst>
              </p:cNvPr>
              <p:cNvSpPr/>
              <p:nvPr/>
            </p:nvSpPr>
            <p:spPr>
              <a:xfrm rot="16200000">
                <a:off x="556799" y="1893889"/>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7" name="Freeform: Shape 46">
                <a:extLst>
                  <a:ext uri="{FF2B5EF4-FFF2-40B4-BE49-F238E27FC236}">
                    <a16:creationId xmlns:a16="http://schemas.microsoft.com/office/drawing/2014/main" id="{0CF6D7B1-8268-474B-AA7D-970C22CF79EF}"/>
                  </a:ext>
                </a:extLst>
              </p:cNvPr>
              <p:cNvSpPr>
                <a:spLocks noChangeAspect="1"/>
              </p:cNvSpPr>
              <p:nvPr/>
            </p:nvSpPr>
            <p:spPr>
              <a:xfrm rot="1800000">
                <a:off x="1003906" y="1697830"/>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8" name="Freeform: Shape 47">
                <a:extLst>
                  <a:ext uri="{FF2B5EF4-FFF2-40B4-BE49-F238E27FC236}">
                    <a16:creationId xmlns:a16="http://schemas.microsoft.com/office/drawing/2014/main" id="{185AABC0-6F78-447B-A733-FB93991EC6DB}"/>
                  </a:ext>
                </a:extLst>
              </p:cNvPr>
              <p:cNvSpPr>
                <a:spLocks noChangeAspect="1"/>
              </p:cNvSpPr>
              <p:nvPr/>
            </p:nvSpPr>
            <p:spPr>
              <a:xfrm rot="1800000">
                <a:off x="1236939" y="18498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9" name="Freeform: Shape 48">
                <a:extLst>
                  <a:ext uri="{FF2B5EF4-FFF2-40B4-BE49-F238E27FC236}">
                    <a16:creationId xmlns:a16="http://schemas.microsoft.com/office/drawing/2014/main" id="{7BA631DA-8EEE-4E62-8DBF-D3E2AB60D978}"/>
                  </a:ext>
                </a:extLst>
              </p:cNvPr>
              <p:cNvSpPr>
                <a:spLocks noChangeAspect="1"/>
              </p:cNvSpPr>
              <p:nvPr/>
            </p:nvSpPr>
            <p:spPr>
              <a:xfrm rot="1800000">
                <a:off x="1613585" y="1692823"/>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0" name="Freeform: Shape 49">
                <a:extLst>
                  <a:ext uri="{FF2B5EF4-FFF2-40B4-BE49-F238E27FC236}">
                    <a16:creationId xmlns:a16="http://schemas.microsoft.com/office/drawing/2014/main" id="{9FFE6F2A-DEDF-4513-9456-1E76E130AEC8}"/>
                  </a:ext>
                </a:extLst>
              </p:cNvPr>
              <p:cNvSpPr>
                <a:spLocks noChangeAspect="1"/>
              </p:cNvSpPr>
              <p:nvPr/>
            </p:nvSpPr>
            <p:spPr>
              <a:xfrm rot="1800000">
                <a:off x="1361764" y="2272568"/>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1" name="Freeform: Shape 50">
                <a:extLst>
                  <a:ext uri="{FF2B5EF4-FFF2-40B4-BE49-F238E27FC236}">
                    <a16:creationId xmlns:a16="http://schemas.microsoft.com/office/drawing/2014/main" id="{89BD0573-FF78-4730-A9F7-63181D98ABB7}"/>
                  </a:ext>
                </a:extLst>
              </p:cNvPr>
              <p:cNvSpPr>
                <a:spLocks noChangeAspect="1"/>
              </p:cNvSpPr>
              <p:nvPr/>
            </p:nvSpPr>
            <p:spPr>
              <a:xfrm rot="1800000">
                <a:off x="1796328" y="2280401"/>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2" name="Freeform: Shape 51">
                <a:extLst>
                  <a:ext uri="{FF2B5EF4-FFF2-40B4-BE49-F238E27FC236}">
                    <a16:creationId xmlns:a16="http://schemas.microsoft.com/office/drawing/2014/main" id="{E1A16E91-1231-448D-867D-2C7EB3A96B6C}"/>
                  </a:ext>
                </a:extLst>
              </p:cNvPr>
              <p:cNvSpPr>
                <a:spLocks noChangeAspect="1"/>
              </p:cNvSpPr>
              <p:nvPr/>
            </p:nvSpPr>
            <p:spPr>
              <a:xfrm rot="1800000">
                <a:off x="784911" y="263112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3" name="Freeform: Shape 52">
                <a:extLst>
                  <a:ext uri="{FF2B5EF4-FFF2-40B4-BE49-F238E27FC236}">
                    <a16:creationId xmlns:a16="http://schemas.microsoft.com/office/drawing/2014/main" id="{90127773-B090-4BFE-9994-E7A3D6D6BC9C}"/>
                  </a:ext>
                </a:extLst>
              </p:cNvPr>
              <p:cNvSpPr>
                <a:spLocks noChangeAspect="1"/>
              </p:cNvSpPr>
              <p:nvPr/>
            </p:nvSpPr>
            <p:spPr>
              <a:xfrm rot="1800000">
                <a:off x="2033170" y="250923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4" name="Freeform: Shape 53">
                <a:extLst>
                  <a:ext uri="{FF2B5EF4-FFF2-40B4-BE49-F238E27FC236}">
                    <a16:creationId xmlns:a16="http://schemas.microsoft.com/office/drawing/2014/main" id="{696B54CD-EB51-48DC-A21F-24D68455F5A6}"/>
                  </a:ext>
                </a:extLst>
              </p:cNvPr>
              <p:cNvSpPr>
                <a:spLocks noChangeAspect="1"/>
              </p:cNvSpPr>
              <p:nvPr/>
            </p:nvSpPr>
            <p:spPr>
              <a:xfrm rot="1800000">
                <a:off x="2036430" y="1515019"/>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5" name="Freeform: Shape 54">
                <a:extLst>
                  <a:ext uri="{FF2B5EF4-FFF2-40B4-BE49-F238E27FC236}">
                    <a16:creationId xmlns:a16="http://schemas.microsoft.com/office/drawing/2014/main" id="{619225A2-00F0-4DA7-B7C8-8D8C862BFA9A}"/>
                  </a:ext>
                </a:extLst>
              </p:cNvPr>
              <p:cNvSpPr>
                <a:spLocks noChangeAspect="1"/>
              </p:cNvSpPr>
              <p:nvPr/>
            </p:nvSpPr>
            <p:spPr>
              <a:xfrm rot="1800000">
                <a:off x="2160956" y="123063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6" name="Freeform: Shape 55">
                <a:extLst>
                  <a:ext uri="{FF2B5EF4-FFF2-40B4-BE49-F238E27FC236}">
                    <a16:creationId xmlns:a16="http://schemas.microsoft.com/office/drawing/2014/main" id="{A2ACD281-4AEF-4A1B-8358-EF265261AEF2}"/>
                  </a:ext>
                </a:extLst>
              </p:cNvPr>
              <p:cNvSpPr>
                <a:spLocks noChangeAspect="1"/>
              </p:cNvSpPr>
              <p:nvPr/>
            </p:nvSpPr>
            <p:spPr>
              <a:xfrm rot="1800000">
                <a:off x="1526342" y="12162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7" name="Freeform: Shape 56">
                <a:extLst>
                  <a:ext uri="{FF2B5EF4-FFF2-40B4-BE49-F238E27FC236}">
                    <a16:creationId xmlns:a16="http://schemas.microsoft.com/office/drawing/2014/main" id="{398D061C-0226-4DC4-B9B4-6CE02E9B8941}"/>
                  </a:ext>
                </a:extLst>
              </p:cNvPr>
              <p:cNvSpPr>
                <a:spLocks noChangeAspect="1"/>
              </p:cNvSpPr>
              <p:nvPr/>
            </p:nvSpPr>
            <p:spPr>
              <a:xfrm rot="1800000">
                <a:off x="1061155" y="128464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8" name="Freeform: Shape 57">
                <a:extLst>
                  <a:ext uri="{FF2B5EF4-FFF2-40B4-BE49-F238E27FC236}">
                    <a16:creationId xmlns:a16="http://schemas.microsoft.com/office/drawing/2014/main" id="{227E076F-7E38-4EDA-A5F2-C054B6D525C0}"/>
                  </a:ext>
                </a:extLst>
              </p:cNvPr>
              <p:cNvSpPr>
                <a:spLocks noChangeAspect="1"/>
              </p:cNvSpPr>
              <p:nvPr/>
            </p:nvSpPr>
            <p:spPr>
              <a:xfrm rot="1800000">
                <a:off x="537004" y="1641242"/>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59" name="Freeform: Shape 58">
                <a:extLst>
                  <a:ext uri="{FF2B5EF4-FFF2-40B4-BE49-F238E27FC236}">
                    <a16:creationId xmlns:a16="http://schemas.microsoft.com/office/drawing/2014/main" id="{176F041B-CCE6-41E1-B6CA-45F0393CDFF6}"/>
                  </a:ext>
                </a:extLst>
              </p:cNvPr>
              <p:cNvSpPr/>
              <p:nvPr/>
            </p:nvSpPr>
            <p:spPr>
              <a:xfrm rot="16200000">
                <a:off x="1145406" y="2530180"/>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grpSp>
        <p:cxnSp>
          <p:nvCxnSpPr>
            <p:cNvPr id="60" name="Straight Connector 59">
              <a:extLst>
                <a:ext uri="{FF2B5EF4-FFF2-40B4-BE49-F238E27FC236}">
                  <a16:creationId xmlns:a16="http://schemas.microsoft.com/office/drawing/2014/main" id="{375AA51B-895A-40A5-A0D6-0AE3108CF186}"/>
                </a:ext>
              </a:extLst>
            </p:cNvPr>
            <p:cNvCxnSpPr>
              <a:cxnSpLocks/>
            </p:cNvCxnSpPr>
            <p:nvPr/>
          </p:nvCxnSpPr>
          <p:spPr bwMode="auto">
            <a:xfrm>
              <a:off x="6484292" y="4920357"/>
              <a:ext cx="190467" cy="188610"/>
            </a:xfrm>
            <a:prstGeom prst="line">
              <a:avLst/>
            </a:prstGeom>
            <a:solidFill>
              <a:schemeClr val="accent1"/>
            </a:solidFill>
            <a:ln w="12700" cap="flat" cmpd="sng" algn="ctr">
              <a:solidFill>
                <a:srgbClr val="0000CC"/>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1BE5EABC-95EC-46E7-8687-585C9B93EBCD}"/>
                </a:ext>
              </a:extLst>
            </p:cNvPr>
            <p:cNvCxnSpPr>
              <a:cxnSpLocks/>
              <a:stCxn id="59" idx="1"/>
            </p:cNvCxnSpPr>
            <p:nvPr/>
          </p:nvCxnSpPr>
          <p:spPr bwMode="auto">
            <a:xfrm>
              <a:off x="7130697" y="6206172"/>
              <a:ext cx="178321" cy="242736"/>
            </a:xfrm>
            <a:prstGeom prst="line">
              <a:avLst/>
            </a:prstGeom>
            <a:solidFill>
              <a:schemeClr val="accent1"/>
            </a:solidFill>
            <a:ln w="12700" cap="flat" cmpd="sng" algn="ctr">
              <a:solidFill>
                <a:srgbClr val="C00000"/>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2" name="Picture 61">
              <a:extLst>
                <a:ext uri="{FF2B5EF4-FFF2-40B4-BE49-F238E27FC236}">
                  <a16:creationId xmlns:a16="http://schemas.microsoft.com/office/drawing/2014/main" id="{38DC2DEE-E70A-4291-903D-1BF979BACDD8}"/>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6177797" y="4688331"/>
              <a:ext cx="318476" cy="210286"/>
            </a:xfrm>
            <a:prstGeom prst="rect">
              <a:avLst/>
            </a:prstGeom>
          </p:spPr>
        </p:pic>
        <p:pic>
          <p:nvPicPr>
            <p:cNvPr id="63" name="Picture 62">
              <a:extLst>
                <a:ext uri="{FF2B5EF4-FFF2-40B4-BE49-F238E27FC236}">
                  <a16:creationId xmlns:a16="http://schemas.microsoft.com/office/drawing/2014/main" id="{BF3AF6DF-F376-4B2D-9323-D16F21E1A4AA}"/>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7223992" y="6531895"/>
              <a:ext cx="313905" cy="249905"/>
            </a:xfrm>
            <a:prstGeom prst="rect">
              <a:avLst/>
            </a:prstGeom>
          </p:spPr>
        </p:pic>
        <p:cxnSp>
          <p:nvCxnSpPr>
            <p:cNvPr id="64" name="Straight Connector 63">
              <a:extLst>
                <a:ext uri="{FF2B5EF4-FFF2-40B4-BE49-F238E27FC236}">
                  <a16:creationId xmlns:a16="http://schemas.microsoft.com/office/drawing/2014/main" id="{53C73FD2-408F-4015-9B00-5D90C790C9C8}"/>
                </a:ext>
              </a:extLst>
            </p:cNvPr>
            <p:cNvCxnSpPr>
              <a:cxnSpLocks/>
              <a:stCxn id="42" idx="4"/>
            </p:cNvCxnSpPr>
            <p:nvPr/>
          </p:nvCxnSpPr>
          <p:spPr bwMode="auto">
            <a:xfrm flipH="1">
              <a:off x="7316245" y="6186387"/>
              <a:ext cx="198100" cy="262521"/>
            </a:xfrm>
            <a:prstGeom prst="line">
              <a:avLst/>
            </a:prstGeom>
            <a:solidFill>
              <a:schemeClr val="accent1"/>
            </a:solidFill>
            <a:ln w="12700" cap="flat" cmpd="sng" algn="ctr">
              <a:solidFill>
                <a:srgbClr val="C00000"/>
              </a:solidFill>
              <a:prstDash val="solid"/>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 name="Group 64">
              <a:extLst>
                <a:ext uri="{FF2B5EF4-FFF2-40B4-BE49-F238E27FC236}">
                  <a16:creationId xmlns:a16="http://schemas.microsoft.com/office/drawing/2014/main" id="{85B52650-C675-424E-AC20-549B154EA05E}"/>
                </a:ext>
              </a:extLst>
            </p:cNvPr>
            <p:cNvGrpSpPr/>
            <p:nvPr/>
          </p:nvGrpSpPr>
          <p:grpSpPr>
            <a:xfrm>
              <a:off x="3733800" y="4809062"/>
              <a:ext cx="2224441" cy="1781594"/>
              <a:chOff x="-805719" y="4616531"/>
              <a:chExt cx="2224441" cy="1781594"/>
            </a:xfrm>
          </p:grpSpPr>
          <p:pic>
            <p:nvPicPr>
              <p:cNvPr id="66" name="Picture 65">
                <a:extLst>
                  <a:ext uri="{FF2B5EF4-FFF2-40B4-BE49-F238E27FC236}">
                    <a16:creationId xmlns:a16="http://schemas.microsoft.com/office/drawing/2014/main" id="{7E77AD59-D6A3-472A-9036-5555D68F9A8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16522712">
                <a:off x="-29036" y="4950367"/>
                <a:ext cx="1781594" cy="1113922"/>
              </a:xfrm>
              <a:prstGeom prst="rect">
                <a:avLst/>
              </a:prstGeom>
            </p:spPr>
          </p:pic>
          <p:cxnSp>
            <p:nvCxnSpPr>
              <p:cNvPr id="67" name="Straight Arrow Connector 66">
                <a:extLst>
                  <a:ext uri="{FF2B5EF4-FFF2-40B4-BE49-F238E27FC236}">
                    <a16:creationId xmlns:a16="http://schemas.microsoft.com/office/drawing/2014/main" id="{701B2549-28CA-45FA-826F-CB466BC5E172}"/>
                  </a:ext>
                </a:extLst>
              </p:cNvPr>
              <p:cNvCxnSpPr/>
              <p:nvPr/>
            </p:nvCxnSpPr>
            <p:spPr bwMode="auto">
              <a:xfrm>
                <a:off x="275310" y="5284993"/>
                <a:ext cx="294076" cy="143213"/>
              </a:xfrm>
              <a:prstGeom prst="straightConnector1">
                <a:avLst/>
              </a:prstGeom>
              <a:solidFill>
                <a:schemeClr val="accent1"/>
              </a:solidFill>
              <a:ln w="12700" cap="flat" cmpd="sng" algn="ctr">
                <a:solidFill>
                  <a:schemeClr val="tx1"/>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8" name="Picture 67">
                <a:extLst>
                  <a:ext uri="{FF2B5EF4-FFF2-40B4-BE49-F238E27FC236}">
                    <a16:creationId xmlns:a16="http://schemas.microsoft.com/office/drawing/2014/main" id="{5E413622-1939-44DA-B836-B92EF7B01E3D}"/>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805719" y="5105400"/>
                <a:ext cx="978286" cy="277333"/>
              </a:xfrm>
              <a:prstGeom prst="rect">
                <a:avLst/>
              </a:prstGeom>
            </p:spPr>
          </p:pic>
        </p:grpSp>
        <p:grpSp>
          <p:nvGrpSpPr>
            <p:cNvPr id="69" name="Group 68">
              <a:extLst>
                <a:ext uri="{FF2B5EF4-FFF2-40B4-BE49-F238E27FC236}">
                  <a16:creationId xmlns:a16="http://schemas.microsoft.com/office/drawing/2014/main" id="{1C6909F4-800F-49AC-935C-C053CAF50CB9}"/>
                </a:ext>
              </a:extLst>
            </p:cNvPr>
            <p:cNvGrpSpPr/>
            <p:nvPr/>
          </p:nvGrpSpPr>
          <p:grpSpPr>
            <a:xfrm>
              <a:off x="5381920" y="5185544"/>
              <a:ext cx="1078563" cy="1137508"/>
              <a:chOff x="2895600" y="1954204"/>
              <a:chExt cx="1078563" cy="1137508"/>
            </a:xfrm>
          </p:grpSpPr>
          <p:sp>
            <p:nvSpPr>
              <p:cNvPr id="70" name="Rectangle 69">
                <a:extLst>
                  <a:ext uri="{FF2B5EF4-FFF2-40B4-BE49-F238E27FC236}">
                    <a16:creationId xmlns:a16="http://schemas.microsoft.com/office/drawing/2014/main" id="{89419A96-638C-429B-A393-29E32A75532C}"/>
                  </a:ext>
                </a:extLst>
              </p:cNvPr>
              <p:cNvSpPr/>
              <p:nvPr/>
            </p:nvSpPr>
            <p:spPr>
              <a:xfrm>
                <a:off x="2895600" y="2349430"/>
                <a:ext cx="243004" cy="2430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cxnSp>
            <p:nvCxnSpPr>
              <p:cNvPr id="71" name="Straight Connector 70">
                <a:extLst>
                  <a:ext uri="{FF2B5EF4-FFF2-40B4-BE49-F238E27FC236}">
                    <a16:creationId xmlns:a16="http://schemas.microsoft.com/office/drawing/2014/main" id="{D48327A0-5703-4EF8-9A0D-75BCDE5C4E1F}"/>
                  </a:ext>
                </a:extLst>
              </p:cNvPr>
              <p:cNvCxnSpPr>
                <a:cxnSpLocks/>
              </p:cNvCxnSpPr>
              <p:nvPr/>
            </p:nvCxnSpPr>
            <p:spPr>
              <a:xfrm flipV="1">
                <a:off x="3138605" y="1954204"/>
                <a:ext cx="822440" cy="39523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F3BBBEC-E50F-468C-9730-23C9B96CDCE4}"/>
                  </a:ext>
                </a:extLst>
              </p:cNvPr>
              <p:cNvCxnSpPr/>
              <p:nvPr/>
            </p:nvCxnSpPr>
            <p:spPr>
              <a:xfrm>
                <a:off x="3138605" y="2592434"/>
                <a:ext cx="835558" cy="499278"/>
              </a:xfrm>
              <a:prstGeom prst="line">
                <a:avLst/>
              </a:prstGeom>
              <a:ln w="12700">
                <a:prstDash val="dash"/>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689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75744D58-C5B1-4109-860E-06C4FCF0AEF1}"/>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607211" y="1101105"/>
            <a:ext cx="9265081" cy="600236"/>
          </a:xfrm>
          <a:prstGeom prst="rect">
            <a:avLst/>
          </a:prstGeom>
        </p:spPr>
      </p:pic>
      <p:pic>
        <p:nvPicPr>
          <p:cNvPr id="16" name="Picture 15">
            <a:extLst>
              <a:ext uri="{FF2B5EF4-FFF2-40B4-BE49-F238E27FC236}">
                <a16:creationId xmlns:a16="http://schemas.microsoft.com/office/drawing/2014/main" id="{B90A5570-1D91-4BD6-BA9F-1E072C2E3CE7}"/>
              </a:ext>
            </a:extLst>
          </p:cNvPr>
          <p:cNvPicPr>
            <a:picLocks noChangeAspect="1"/>
          </p:cNvPicPr>
          <p:nvPr>
            <p:custDataLst>
              <p:tags r:id="rId5"/>
            </p:custDataLst>
          </p:nvPr>
        </p:nvPicPr>
        <p:blipFill>
          <a:blip r:embed="rId25">
            <a:extLst>
              <a:ext uri="{28A0092B-C50C-407E-A947-70E740481C1C}">
                <a14:useLocalDpi xmlns:a14="http://schemas.microsoft.com/office/drawing/2010/main" val="0"/>
              </a:ext>
            </a:extLst>
          </a:blip>
          <a:stretch>
            <a:fillRect/>
          </a:stretch>
        </p:blipFill>
        <p:spPr>
          <a:xfrm>
            <a:off x="1685691" y="3440700"/>
            <a:ext cx="1658190" cy="308500"/>
          </a:xfrm>
          <a:prstGeom prst="rect">
            <a:avLst/>
          </a:prstGeom>
        </p:spPr>
      </p:pic>
      <p:pic>
        <p:nvPicPr>
          <p:cNvPr id="19" name="Picture 18">
            <a:extLst>
              <a:ext uri="{FF2B5EF4-FFF2-40B4-BE49-F238E27FC236}">
                <a16:creationId xmlns:a16="http://schemas.microsoft.com/office/drawing/2014/main" id="{9EBA42A8-01A4-42CC-91A0-F1D772C12F1F}"/>
              </a:ext>
            </a:extLst>
          </p:cNvPr>
          <p:cNvPicPr>
            <a:picLocks noChangeAspect="1"/>
          </p:cNvPicPr>
          <p:nvPr>
            <p:custDataLst>
              <p:tags r:id="rId6"/>
            </p:custDataLst>
          </p:nvPr>
        </p:nvPicPr>
        <p:blipFill>
          <a:blip r:embed="rId26">
            <a:extLst>
              <a:ext uri="{28A0092B-C50C-407E-A947-70E740481C1C}">
                <a14:useLocalDpi xmlns:a14="http://schemas.microsoft.com/office/drawing/2010/main" val="0"/>
              </a:ext>
            </a:extLst>
          </a:blip>
          <a:stretch>
            <a:fillRect/>
          </a:stretch>
        </p:blipFill>
        <p:spPr>
          <a:xfrm>
            <a:off x="4008817" y="3435797"/>
            <a:ext cx="1646455" cy="308501"/>
          </a:xfrm>
          <a:prstGeom prst="rect">
            <a:avLst/>
          </a:prstGeom>
        </p:spPr>
      </p:pic>
      <p:pic>
        <p:nvPicPr>
          <p:cNvPr id="20" name="Picture 19">
            <a:extLst>
              <a:ext uri="{FF2B5EF4-FFF2-40B4-BE49-F238E27FC236}">
                <a16:creationId xmlns:a16="http://schemas.microsoft.com/office/drawing/2014/main" id="{0EB0BC7C-02DB-4A73-A6AA-DA2A47993EF9}"/>
              </a:ext>
            </a:extLst>
          </p:cNvPr>
          <p:cNvPicPr>
            <a:picLocks noChangeAspect="1"/>
          </p:cNvPicPr>
          <p:nvPr>
            <p:custDataLst>
              <p:tags r:id="rId7"/>
            </p:custDataLst>
          </p:nvPr>
        </p:nvPicPr>
        <p:blipFill>
          <a:blip r:embed="rId27">
            <a:extLst>
              <a:ext uri="{28A0092B-C50C-407E-A947-70E740481C1C}">
                <a14:useLocalDpi xmlns:a14="http://schemas.microsoft.com/office/drawing/2010/main" val="0"/>
              </a:ext>
            </a:extLst>
          </a:blip>
          <a:stretch>
            <a:fillRect/>
          </a:stretch>
        </p:blipFill>
        <p:spPr>
          <a:xfrm>
            <a:off x="6536730" y="3435797"/>
            <a:ext cx="1783938" cy="308501"/>
          </a:xfrm>
          <a:prstGeom prst="rect">
            <a:avLst/>
          </a:prstGeom>
        </p:spPr>
      </p:pic>
      <p:pic>
        <p:nvPicPr>
          <p:cNvPr id="22" name="Picture 21">
            <a:extLst>
              <a:ext uri="{FF2B5EF4-FFF2-40B4-BE49-F238E27FC236}">
                <a16:creationId xmlns:a16="http://schemas.microsoft.com/office/drawing/2014/main" id="{545BABB6-D2AB-4E3B-871E-4E50278CB0C4}"/>
              </a:ext>
            </a:extLst>
          </p:cNvPr>
          <p:cNvPicPr>
            <a:picLocks noChangeAspect="1"/>
          </p:cNvPicPr>
          <p:nvPr>
            <p:custDataLst>
              <p:tags r:id="rId8"/>
            </p:custDataLst>
          </p:nvPr>
        </p:nvPicPr>
        <p:blipFill>
          <a:blip r:embed="rId28">
            <a:extLst>
              <a:ext uri="{28A0092B-C50C-407E-A947-70E740481C1C}">
                <a14:useLocalDpi xmlns:a14="http://schemas.microsoft.com/office/drawing/2010/main" val="0"/>
              </a:ext>
            </a:extLst>
          </a:blip>
          <a:stretch>
            <a:fillRect/>
          </a:stretch>
        </p:blipFill>
        <p:spPr>
          <a:xfrm>
            <a:off x="8848121" y="3435499"/>
            <a:ext cx="1456994" cy="278322"/>
          </a:xfrm>
          <a:prstGeom prst="rect">
            <a:avLst/>
          </a:prstGeom>
        </p:spPr>
      </p:pic>
      <p:grpSp>
        <p:nvGrpSpPr>
          <p:cNvPr id="35" name="Group 34">
            <a:extLst>
              <a:ext uri="{FF2B5EF4-FFF2-40B4-BE49-F238E27FC236}">
                <a16:creationId xmlns:a16="http://schemas.microsoft.com/office/drawing/2014/main" id="{B2B55887-DE67-42E8-A62C-65BC89BEE291}"/>
              </a:ext>
            </a:extLst>
          </p:cNvPr>
          <p:cNvGrpSpPr/>
          <p:nvPr/>
        </p:nvGrpSpPr>
        <p:grpSpPr>
          <a:xfrm>
            <a:off x="614083" y="3894488"/>
            <a:ext cx="10299015" cy="1563200"/>
            <a:chOff x="614083" y="3894488"/>
            <a:chExt cx="10299015" cy="1563200"/>
          </a:xfrm>
        </p:grpSpPr>
        <p:sp>
          <p:nvSpPr>
            <p:cNvPr id="9" name="Rectangle: Rounded Corners 8">
              <a:extLst>
                <a:ext uri="{FF2B5EF4-FFF2-40B4-BE49-F238E27FC236}">
                  <a16:creationId xmlns:a16="http://schemas.microsoft.com/office/drawing/2014/main" id="{961C0F1D-3F5B-42B3-8405-95B66ADC6BCF}"/>
                </a:ext>
              </a:extLst>
            </p:cNvPr>
            <p:cNvSpPr/>
            <p:nvPr/>
          </p:nvSpPr>
          <p:spPr>
            <a:xfrm>
              <a:off x="7636181" y="3894488"/>
              <a:ext cx="3276917" cy="154022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D3FC4AD-2B68-425F-BD74-F1B6E8014CB4}"/>
                </a:ext>
              </a:extLst>
            </p:cNvPr>
            <p:cNvSpPr/>
            <p:nvPr/>
          </p:nvSpPr>
          <p:spPr>
            <a:xfrm>
              <a:off x="4125132" y="3917467"/>
              <a:ext cx="3276917" cy="154022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15F10FD-265F-4E3B-8B01-408CFDEA7057}"/>
                </a:ext>
              </a:extLst>
            </p:cNvPr>
            <p:cNvSpPr/>
            <p:nvPr/>
          </p:nvSpPr>
          <p:spPr>
            <a:xfrm>
              <a:off x="614083" y="3906934"/>
              <a:ext cx="3276917" cy="154022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859DD8E3-5B49-4969-B91D-FBE54EB1EFEB}"/>
                </a:ext>
              </a:extLst>
            </p:cNvPr>
            <p:cNvPicPr>
              <a:picLocks noChangeAspect="1"/>
            </p:cNvPicPr>
            <p:nvPr>
              <p:custDataLst>
                <p:tags r:id="rId16"/>
              </p:custDataLst>
            </p:nvPr>
          </p:nvPicPr>
          <p:blipFill>
            <a:blip r:embed="rId29">
              <a:extLst>
                <a:ext uri="{28A0092B-C50C-407E-A947-70E740481C1C}">
                  <a14:useLocalDpi xmlns:a14="http://schemas.microsoft.com/office/drawing/2010/main" val="0"/>
                </a:ext>
              </a:extLst>
            </a:blip>
            <a:stretch>
              <a:fillRect/>
            </a:stretch>
          </p:blipFill>
          <p:spPr>
            <a:xfrm>
              <a:off x="741000" y="4061653"/>
              <a:ext cx="2979531" cy="1229125"/>
            </a:xfrm>
            <a:prstGeom prst="rect">
              <a:avLst/>
            </a:prstGeom>
          </p:spPr>
        </p:pic>
        <p:pic>
          <p:nvPicPr>
            <p:cNvPr id="23" name="Picture 22">
              <a:extLst>
                <a:ext uri="{FF2B5EF4-FFF2-40B4-BE49-F238E27FC236}">
                  <a16:creationId xmlns:a16="http://schemas.microsoft.com/office/drawing/2014/main" id="{D784097E-7FC3-4294-8773-917A9FE95862}"/>
                </a:ext>
              </a:extLst>
            </p:cNvPr>
            <p:cNvPicPr>
              <a:picLocks noChangeAspect="1"/>
            </p:cNvPicPr>
            <p:nvPr>
              <p:custDataLst>
                <p:tags r:id="rId17"/>
              </p:custDataLst>
            </p:nvPr>
          </p:nvPicPr>
          <p:blipFill>
            <a:blip r:embed="rId30">
              <a:extLst>
                <a:ext uri="{28A0092B-C50C-407E-A947-70E740481C1C}">
                  <a14:useLocalDpi xmlns:a14="http://schemas.microsoft.com/office/drawing/2010/main" val="0"/>
                </a:ext>
              </a:extLst>
            </a:blip>
            <a:stretch>
              <a:fillRect/>
            </a:stretch>
          </p:blipFill>
          <p:spPr>
            <a:xfrm>
              <a:off x="4188590" y="4061652"/>
              <a:ext cx="2979532" cy="1229125"/>
            </a:xfrm>
            <a:prstGeom prst="rect">
              <a:avLst/>
            </a:prstGeom>
          </p:spPr>
        </p:pic>
        <p:pic>
          <p:nvPicPr>
            <p:cNvPr id="24" name="Picture 23">
              <a:extLst>
                <a:ext uri="{FF2B5EF4-FFF2-40B4-BE49-F238E27FC236}">
                  <a16:creationId xmlns:a16="http://schemas.microsoft.com/office/drawing/2014/main" id="{D068E0A6-7226-43BE-9D26-3403724B4A80}"/>
                </a:ext>
              </a:extLst>
            </p:cNvPr>
            <p:cNvPicPr>
              <a:picLocks noChangeAspect="1"/>
            </p:cNvPicPr>
            <p:nvPr>
              <p:custDataLst>
                <p:tags r:id="rId18"/>
              </p:custDataLst>
            </p:nvPr>
          </p:nvPicPr>
          <p:blipFill>
            <a:blip r:embed="rId31">
              <a:extLst>
                <a:ext uri="{28A0092B-C50C-407E-A947-70E740481C1C}">
                  <a14:useLocalDpi xmlns:a14="http://schemas.microsoft.com/office/drawing/2010/main" val="0"/>
                </a:ext>
              </a:extLst>
            </a:blip>
            <a:stretch>
              <a:fillRect/>
            </a:stretch>
          </p:blipFill>
          <p:spPr>
            <a:xfrm>
              <a:off x="7784872" y="4061652"/>
              <a:ext cx="2979533" cy="1229125"/>
            </a:xfrm>
            <a:prstGeom prst="rect">
              <a:avLst/>
            </a:prstGeom>
          </p:spPr>
        </p:pic>
      </p:grpSp>
      <p:grpSp>
        <p:nvGrpSpPr>
          <p:cNvPr id="36" name="Group 35">
            <a:extLst>
              <a:ext uri="{FF2B5EF4-FFF2-40B4-BE49-F238E27FC236}">
                <a16:creationId xmlns:a16="http://schemas.microsoft.com/office/drawing/2014/main" id="{0D361E54-AD70-45E7-8730-FDBD9DE47BE8}"/>
              </a:ext>
            </a:extLst>
          </p:cNvPr>
          <p:cNvGrpSpPr/>
          <p:nvPr/>
        </p:nvGrpSpPr>
        <p:grpSpPr>
          <a:xfrm>
            <a:off x="336000" y="3003481"/>
            <a:ext cx="5019992" cy="3490158"/>
            <a:chOff x="336000" y="3003481"/>
            <a:chExt cx="5019992" cy="3490158"/>
          </a:xfrm>
        </p:grpSpPr>
        <p:pic>
          <p:nvPicPr>
            <p:cNvPr id="18" name="Picture 17">
              <a:extLst>
                <a:ext uri="{FF2B5EF4-FFF2-40B4-BE49-F238E27FC236}">
                  <a16:creationId xmlns:a16="http://schemas.microsoft.com/office/drawing/2014/main" id="{B3E4E5A6-D48D-4ADA-B8BC-029B5991C138}"/>
                </a:ext>
              </a:extLst>
            </p:cNvPr>
            <p:cNvPicPr>
              <a:picLocks noChangeAspect="1"/>
            </p:cNvPicPr>
            <p:nvPr>
              <p:custDataLst>
                <p:tags r:id="rId14"/>
              </p:custDataLst>
            </p:nvPr>
          </p:nvPicPr>
          <p:blipFill>
            <a:blip r:embed="rId32">
              <a:extLst>
                <a:ext uri="{28A0092B-C50C-407E-A947-70E740481C1C}">
                  <a14:useLocalDpi xmlns:a14="http://schemas.microsoft.com/office/drawing/2010/main" val="0"/>
                </a:ext>
              </a:extLst>
            </a:blip>
            <a:stretch>
              <a:fillRect/>
            </a:stretch>
          </p:blipFill>
          <p:spPr>
            <a:xfrm>
              <a:off x="340003" y="3003481"/>
              <a:ext cx="3007881" cy="249818"/>
            </a:xfrm>
            <a:prstGeom prst="rect">
              <a:avLst/>
            </a:prstGeom>
          </p:spPr>
        </p:pic>
        <p:pic>
          <p:nvPicPr>
            <p:cNvPr id="25" name="Picture 24">
              <a:extLst>
                <a:ext uri="{FF2B5EF4-FFF2-40B4-BE49-F238E27FC236}">
                  <a16:creationId xmlns:a16="http://schemas.microsoft.com/office/drawing/2014/main" id="{2748D4A9-6E09-48EE-B37C-2844BE580565}"/>
                </a:ext>
              </a:extLst>
            </p:cNvPr>
            <p:cNvPicPr>
              <a:picLocks noChangeAspect="1"/>
            </p:cNvPicPr>
            <p:nvPr>
              <p:custDataLst>
                <p:tags r:id="rId15"/>
              </p:custDataLst>
            </p:nvPr>
          </p:nvPicPr>
          <p:blipFill>
            <a:blip r:embed="rId33">
              <a:extLst>
                <a:ext uri="{28A0092B-C50C-407E-A947-70E740481C1C}">
                  <a14:useLocalDpi xmlns:a14="http://schemas.microsoft.com/office/drawing/2010/main" val="0"/>
                </a:ext>
              </a:extLst>
            </a:blip>
            <a:stretch>
              <a:fillRect/>
            </a:stretch>
          </p:blipFill>
          <p:spPr>
            <a:xfrm>
              <a:off x="336000" y="6312257"/>
              <a:ext cx="5019992" cy="181382"/>
            </a:xfrm>
            <a:prstGeom prst="rect">
              <a:avLst/>
            </a:prstGeom>
          </p:spPr>
        </p:pic>
      </p:grpSp>
      <p:pic>
        <p:nvPicPr>
          <p:cNvPr id="26" name="Picture 25">
            <a:extLst>
              <a:ext uri="{FF2B5EF4-FFF2-40B4-BE49-F238E27FC236}">
                <a16:creationId xmlns:a16="http://schemas.microsoft.com/office/drawing/2014/main" id="{23F06D6B-98F8-48B5-8993-9965AD3C633F}"/>
              </a:ext>
            </a:extLst>
          </p:cNvPr>
          <p:cNvPicPr>
            <a:picLocks noChangeAspect="1"/>
          </p:cNvPicPr>
          <p:nvPr>
            <p:custDataLst>
              <p:tags r:id="rId9"/>
            </p:custDataLst>
          </p:nvPr>
        </p:nvPicPr>
        <p:blipFill>
          <a:blip r:embed="rId34">
            <a:extLst>
              <a:ext uri="{28A0092B-C50C-407E-A947-70E740481C1C}">
                <a14:useLocalDpi xmlns:a14="http://schemas.microsoft.com/office/drawing/2010/main" val="0"/>
              </a:ext>
            </a:extLst>
          </a:blip>
          <a:stretch>
            <a:fillRect/>
          </a:stretch>
        </p:blipFill>
        <p:spPr>
          <a:xfrm>
            <a:off x="1685691" y="5671656"/>
            <a:ext cx="3955180" cy="273291"/>
          </a:xfrm>
          <a:prstGeom prst="rect">
            <a:avLst/>
          </a:prstGeom>
        </p:spPr>
      </p:pic>
      <p:pic>
        <p:nvPicPr>
          <p:cNvPr id="27" name="Picture 26">
            <a:extLst>
              <a:ext uri="{FF2B5EF4-FFF2-40B4-BE49-F238E27FC236}">
                <a16:creationId xmlns:a16="http://schemas.microsoft.com/office/drawing/2014/main" id="{B2CF4FB8-D53C-4D9D-8A59-7862D1BBCF2F}"/>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Lst>
          </a:blip>
          <a:stretch>
            <a:fillRect/>
          </a:stretch>
        </p:blipFill>
        <p:spPr>
          <a:xfrm>
            <a:off x="6551131" y="5624852"/>
            <a:ext cx="3998772" cy="325267"/>
          </a:xfrm>
          <a:prstGeom prst="rect">
            <a:avLst/>
          </a:prstGeom>
        </p:spPr>
      </p:pic>
      <p:pic>
        <p:nvPicPr>
          <p:cNvPr id="28" name="Picture 27">
            <a:extLst>
              <a:ext uri="{FF2B5EF4-FFF2-40B4-BE49-F238E27FC236}">
                <a16:creationId xmlns:a16="http://schemas.microsoft.com/office/drawing/2014/main" id="{FC504DEA-32ED-44F7-ACF8-4D7A453CB214}"/>
              </a:ext>
            </a:extLst>
          </p:cNvPr>
          <p:cNvPicPr>
            <a:picLocks noChangeAspect="1"/>
          </p:cNvPicPr>
          <p:nvPr>
            <p:custDataLst>
              <p:tags r:id="rId11"/>
            </p:custDataLst>
          </p:nvPr>
        </p:nvPicPr>
        <p:blipFill>
          <a:blip r:embed="rId36">
            <a:extLst>
              <a:ext uri="{28A0092B-C50C-407E-A947-70E740481C1C}">
                <a14:useLocalDpi xmlns:a14="http://schemas.microsoft.com/office/drawing/2010/main" val="0"/>
              </a:ext>
            </a:extLst>
          </a:blip>
          <a:stretch>
            <a:fillRect/>
          </a:stretch>
        </p:blipFill>
        <p:spPr>
          <a:xfrm>
            <a:off x="336000" y="291482"/>
            <a:ext cx="8534836" cy="347518"/>
          </a:xfrm>
          <a:prstGeom prst="rect">
            <a:avLst/>
          </a:prstGeom>
        </p:spPr>
      </p:pic>
      <p:pic>
        <p:nvPicPr>
          <p:cNvPr id="31" name="Picture 30">
            <a:extLst>
              <a:ext uri="{FF2B5EF4-FFF2-40B4-BE49-F238E27FC236}">
                <a16:creationId xmlns:a16="http://schemas.microsoft.com/office/drawing/2014/main" id="{413DFD36-EBA2-434E-AD6D-1B2BA6C215CE}"/>
              </a:ext>
            </a:extLst>
          </p:cNvPr>
          <p:cNvPicPr>
            <a:picLocks noChangeAspect="1"/>
          </p:cNvPicPr>
          <p:nvPr>
            <p:custDataLst>
              <p:tags r:id="rId12"/>
            </p:custDataLst>
          </p:nvPr>
        </p:nvPicPr>
        <p:blipFill>
          <a:blip r:embed="rId37">
            <a:extLst>
              <a:ext uri="{28A0092B-C50C-407E-A947-70E740481C1C}">
                <a14:useLocalDpi xmlns:a14="http://schemas.microsoft.com/office/drawing/2010/main" val="0"/>
              </a:ext>
            </a:extLst>
          </a:blip>
          <a:stretch>
            <a:fillRect/>
          </a:stretch>
        </p:blipFill>
        <p:spPr>
          <a:xfrm>
            <a:off x="607211" y="1915309"/>
            <a:ext cx="9561846" cy="278321"/>
          </a:xfrm>
          <a:prstGeom prst="rect">
            <a:avLst/>
          </a:prstGeom>
        </p:spPr>
      </p:pic>
      <p:pic>
        <p:nvPicPr>
          <p:cNvPr id="34" name="Picture 33">
            <a:extLst>
              <a:ext uri="{FF2B5EF4-FFF2-40B4-BE49-F238E27FC236}">
                <a16:creationId xmlns:a16="http://schemas.microsoft.com/office/drawing/2014/main" id="{6EE5BC50-C62C-42B0-ABAC-C4F8F45A09E2}"/>
              </a:ext>
            </a:extLst>
          </p:cNvPr>
          <p:cNvPicPr>
            <a:picLocks noChangeAspect="1"/>
          </p:cNvPicPr>
          <p:nvPr>
            <p:custDataLst>
              <p:tags r:id="rId13"/>
            </p:custDataLst>
          </p:nvPr>
        </p:nvPicPr>
        <p:blipFill>
          <a:blip r:embed="rId38">
            <a:extLst>
              <a:ext uri="{28A0092B-C50C-407E-A947-70E740481C1C}">
                <a14:useLocalDpi xmlns:a14="http://schemas.microsoft.com/office/drawing/2010/main" val="0"/>
              </a:ext>
            </a:extLst>
          </a:blip>
          <a:stretch>
            <a:fillRect/>
          </a:stretch>
        </p:blipFill>
        <p:spPr>
          <a:xfrm>
            <a:off x="617341" y="2413704"/>
            <a:ext cx="8914665" cy="305147"/>
          </a:xfrm>
          <a:prstGeom prst="rect">
            <a:avLst/>
          </a:prstGeom>
        </p:spPr>
      </p:pic>
    </p:spTree>
    <p:extLst>
      <p:ext uri="{BB962C8B-B14F-4D97-AF65-F5344CB8AC3E}">
        <p14:creationId xmlns:p14="http://schemas.microsoft.com/office/powerpoint/2010/main" val="390688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46">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47">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48">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9" name="Group 8">
            <a:extLst>
              <a:ext uri="{FF2B5EF4-FFF2-40B4-BE49-F238E27FC236}">
                <a16:creationId xmlns:a16="http://schemas.microsoft.com/office/drawing/2014/main" id="{233DFF8B-6878-4E59-9A89-28B819608ED0}"/>
              </a:ext>
            </a:extLst>
          </p:cNvPr>
          <p:cNvGrpSpPr/>
          <p:nvPr/>
        </p:nvGrpSpPr>
        <p:grpSpPr>
          <a:xfrm>
            <a:off x="7594498" y="1854646"/>
            <a:ext cx="4497807" cy="2430000"/>
            <a:chOff x="3138675" y="3124200"/>
            <a:chExt cx="5936898" cy="3207488"/>
          </a:xfrm>
        </p:grpSpPr>
        <p:grpSp>
          <p:nvGrpSpPr>
            <p:cNvPr id="10" name="Group 9">
              <a:extLst>
                <a:ext uri="{FF2B5EF4-FFF2-40B4-BE49-F238E27FC236}">
                  <a16:creationId xmlns:a16="http://schemas.microsoft.com/office/drawing/2014/main" id="{876AB9C5-4B42-49F9-8D3A-D88C423A8A0C}"/>
                </a:ext>
              </a:extLst>
            </p:cNvPr>
            <p:cNvGrpSpPr/>
            <p:nvPr/>
          </p:nvGrpSpPr>
          <p:grpSpPr>
            <a:xfrm>
              <a:off x="3138675" y="3124200"/>
              <a:ext cx="5936898" cy="3207488"/>
              <a:chOff x="3138675" y="3124200"/>
              <a:chExt cx="5936898" cy="3207488"/>
            </a:xfrm>
          </p:grpSpPr>
          <p:pic>
            <p:nvPicPr>
              <p:cNvPr id="20" name="Picture 19">
                <a:extLst>
                  <a:ext uri="{FF2B5EF4-FFF2-40B4-BE49-F238E27FC236}">
                    <a16:creationId xmlns:a16="http://schemas.microsoft.com/office/drawing/2014/main" id="{4995FD07-12CE-4999-97CA-03C206712308}"/>
                  </a:ext>
                </a:extLst>
              </p:cNvPr>
              <p:cNvPicPr>
                <a:picLocks noChangeAspect="1"/>
              </p:cNvPicPr>
              <p:nvPr/>
            </p:nvPicPr>
            <p:blipFill>
              <a:blip r:embed="rId49"/>
              <a:stretch>
                <a:fillRect/>
              </a:stretch>
            </p:blipFill>
            <p:spPr>
              <a:xfrm>
                <a:off x="3379311" y="3124200"/>
                <a:ext cx="4745896" cy="3054101"/>
              </a:xfrm>
              <a:prstGeom prst="rect">
                <a:avLst/>
              </a:prstGeom>
            </p:spPr>
          </p:pic>
          <p:pic>
            <p:nvPicPr>
              <p:cNvPr id="21" name="Picture 20">
                <a:extLst>
                  <a:ext uri="{FF2B5EF4-FFF2-40B4-BE49-F238E27FC236}">
                    <a16:creationId xmlns:a16="http://schemas.microsoft.com/office/drawing/2014/main" id="{B964C1C4-C12E-4034-80AF-E2CBDC8734F6}"/>
                  </a:ext>
                </a:extLst>
              </p:cNvPr>
              <p:cNvPicPr>
                <a:picLocks noChangeAspect="1"/>
              </p:cNvPicPr>
              <p:nvPr>
                <p:custDataLst>
                  <p:tags r:id="rId33"/>
                </p:custDataLst>
              </p:nvPr>
            </p:nvPicPr>
            <p:blipFill>
              <a:blip r:embed="rId50" cstate="print">
                <a:extLst>
                  <a:ext uri="{28A0092B-C50C-407E-A947-70E740481C1C}">
                    <a14:useLocalDpi xmlns:a14="http://schemas.microsoft.com/office/drawing/2010/main" val="0"/>
                  </a:ext>
                </a:extLst>
              </a:blip>
              <a:stretch>
                <a:fillRect/>
              </a:stretch>
            </p:blipFill>
            <p:spPr>
              <a:xfrm>
                <a:off x="3503219" y="5501916"/>
                <a:ext cx="162116" cy="178115"/>
              </a:xfrm>
              <a:prstGeom prst="rect">
                <a:avLst/>
              </a:prstGeom>
            </p:spPr>
          </p:pic>
          <p:pic>
            <p:nvPicPr>
              <p:cNvPr id="22" name="Picture 21">
                <a:extLst>
                  <a:ext uri="{FF2B5EF4-FFF2-40B4-BE49-F238E27FC236}">
                    <a16:creationId xmlns:a16="http://schemas.microsoft.com/office/drawing/2014/main" id="{524E2068-4DC1-491A-8191-6AEEFBD6A1BD}"/>
                  </a:ext>
                </a:extLst>
              </p:cNvPr>
              <p:cNvPicPr>
                <a:picLocks noChangeAspect="1"/>
              </p:cNvPicPr>
              <p:nvPr>
                <p:custDataLst>
                  <p:tags r:id="rId34"/>
                </p:custDataLst>
              </p:nvPr>
            </p:nvPicPr>
            <p:blipFill>
              <a:blip r:embed="rId51" cstate="print">
                <a:extLst>
                  <a:ext uri="{28A0092B-C50C-407E-A947-70E740481C1C}">
                    <a14:useLocalDpi xmlns:a14="http://schemas.microsoft.com/office/drawing/2010/main" val="0"/>
                  </a:ext>
                </a:extLst>
              </a:blip>
              <a:stretch>
                <a:fillRect/>
              </a:stretch>
            </p:blipFill>
            <p:spPr>
              <a:xfrm>
                <a:off x="3530736" y="5029878"/>
                <a:ext cx="53433" cy="106867"/>
              </a:xfrm>
              <a:prstGeom prst="rect">
                <a:avLst/>
              </a:prstGeom>
            </p:spPr>
          </p:pic>
          <p:pic>
            <p:nvPicPr>
              <p:cNvPr id="23" name="Picture 22">
                <a:extLst>
                  <a:ext uri="{FF2B5EF4-FFF2-40B4-BE49-F238E27FC236}">
                    <a16:creationId xmlns:a16="http://schemas.microsoft.com/office/drawing/2014/main" id="{184E55BE-498E-463F-BF12-01E1DB53666F}"/>
                  </a:ext>
                </a:extLst>
              </p:cNvPr>
              <p:cNvPicPr>
                <a:picLocks noChangeAspect="1"/>
              </p:cNvPicPr>
              <p:nvPr>
                <p:custDataLst>
                  <p:tags r:id="rId35"/>
                </p:custDataLst>
              </p:nvPr>
            </p:nvPicPr>
            <p:blipFill>
              <a:blip r:embed="rId52" cstate="print">
                <a:extLst>
                  <a:ext uri="{28A0092B-C50C-407E-A947-70E740481C1C}">
                    <a14:useLocalDpi xmlns:a14="http://schemas.microsoft.com/office/drawing/2010/main" val="0"/>
                  </a:ext>
                </a:extLst>
              </a:blip>
              <a:stretch>
                <a:fillRect/>
              </a:stretch>
            </p:blipFill>
            <p:spPr>
              <a:xfrm>
                <a:off x="8457686" y="4502705"/>
                <a:ext cx="617887" cy="175845"/>
              </a:xfrm>
              <a:prstGeom prst="rect">
                <a:avLst/>
              </a:prstGeom>
            </p:spPr>
          </p:pic>
          <p:pic>
            <p:nvPicPr>
              <p:cNvPr id="24" name="Picture 23">
                <a:extLst>
                  <a:ext uri="{FF2B5EF4-FFF2-40B4-BE49-F238E27FC236}">
                    <a16:creationId xmlns:a16="http://schemas.microsoft.com/office/drawing/2014/main" id="{23B45806-405C-43B7-965C-ED77F07CF3AF}"/>
                  </a:ext>
                </a:extLst>
              </p:cNvPr>
              <p:cNvPicPr>
                <a:picLocks noChangeAspect="1"/>
              </p:cNvPicPr>
              <p:nvPr>
                <p:custDataLst>
                  <p:tags r:id="rId36"/>
                </p:custDataLst>
              </p:nvPr>
            </p:nvPicPr>
            <p:blipFill>
              <a:blip r:embed="rId53" cstate="print">
                <a:extLst>
                  <a:ext uri="{28A0092B-C50C-407E-A947-70E740481C1C}">
                    <a14:useLocalDpi xmlns:a14="http://schemas.microsoft.com/office/drawing/2010/main" val="0"/>
                  </a:ext>
                </a:extLst>
              </a:blip>
              <a:stretch>
                <a:fillRect/>
              </a:stretch>
            </p:blipFill>
            <p:spPr>
              <a:xfrm>
                <a:off x="4807011" y="6165559"/>
                <a:ext cx="68977" cy="110753"/>
              </a:xfrm>
              <a:prstGeom prst="rect">
                <a:avLst/>
              </a:prstGeom>
            </p:spPr>
          </p:pic>
          <p:pic>
            <p:nvPicPr>
              <p:cNvPr id="25" name="Picture 24">
                <a:extLst>
                  <a:ext uri="{FF2B5EF4-FFF2-40B4-BE49-F238E27FC236}">
                    <a16:creationId xmlns:a16="http://schemas.microsoft.com/office/drawing/2014/main" id="{9EF681DE-8340-42C8-A858-9A4D3F2A2A9F}"/>
                  </a:ext>
                </a:extLst>
              </p:cNvPr>
              <p:cNvPicPr>
                <a:picLocks noChangeAspect="1"/>
              </p:cNvPicPr>
              <p:nvPr>
                <p:custDataLst>
                  <p:tags r:id="rId37"/>
                </p:custDataLst>
              </p:nvPr>
            </p:nvPicPr>
            <p:blipFill>
              <a:blip r:embed="rId54" cstate="print">
                <a:extLst>
                  <a:ext uri="{28A0092B-C50C-407E-A947-70E740481C1C}">
                    <a14:useLocalDpi xmlns:a14="http://schemas.microsoft.com/office/drawing/2010/main" val="0"/>
                  </a:ext>
                </a:extLst>
              </a:blip>
              <a:stretch>
                <a:fillRect/>
              </a:stretch>
            </p:blipFill>
            <p:spPr>
              <a:xfrm>
                <a:off x="6998852" y="5927784"/>
                <a:ext cx="165316" cy="178115"/>
              </a:xfrm>
              <a:prstGeom prst="rect">
                <a:avLst/>
              </a:prstGeom>
            </p:spPr>
          </p:pic>
          <p:pic>
            <p:nvPicPr>
              <p:cNvPr id="26" name="Picture 25">
                <a:extLst>
                  <a:ext uri="{FF2B5EF4-FFF2-40B4-BE49-F238E27FC236}">
                    <a16:creationId xmlns:a16="http://schemas.microsoft.com/office/drawing/2014/main" id="{2269D9F2-30B8-4B2C-8079-35EB08197E85}"/>
                  </a:ext>
                </a:extLst>
              </p:cNvPr>
              <p:cNvPicPr>
                <a:picLocks noChangeAspect="1"/>
              </p:cNvPicPr>
              <p:nvPr>
                <p:custDataLst>
                  <p:tags r:id="rId38"/>
                </p:custDataLst>
              </p:nvPr>
            </p:nvPicPr>
            <p:blipFill>
              <a:blip r:embed="rId51" cstate="print">
                <a:extLst>
                  <a:ext uri="{28A0092B-C50C-407E-A947-70E740481C1C}">
                    <a14:useLocalDpi xmlns:a14="http://schemas.microsoft.com/office/drawing/2010/main" val="0"/>
                  </a:ext>
                </a:extLst>
              </a:blip>
              <a:stretch>
                <a:fillRect/>
              </a:stretch>
            </p:blipFill>
            <p:spPr>
              <a:xfrm>
                <a:off x="5776210" y="6010363"/>
                <a:ext cx="53433" cy="106867"/>
              </a:xfrm>
              <a:prstGeom prst="rect">
                <a:avLst/>
              </a:prstGeom>
            </p:spPr>
          </p:pic>
          <p:pic>
            <p:nvPicPr>
              <p:cNvPr id="27" name="Picture 26">
                <a:extLst>
                  <a:ext uri="{FF2B5EF4-FFF2-40B4-BE49-F238E27FC236}">
                    <a16:creationId xmlns:a16="http://schemas.microsoft.com/office/drawing/2014/main" id="{FA0398E7-B494-4424-B910-B86FD3BEA31A}"/>
                  </a:ext>
                </a:extLst>
              </p:cNvPr>
              <p:cNvPicPr>
                <a:picLocks noChangeAspect="1"/>
              </p:cNvPicPr>
              <p:nvPr>
                <p:custDataLst>
                  <p:tags r:id="rId39"/>
                </p:custDataLst>
              </p:nvPr>
            </p:nvPicPr>
            <p:blipFill>
              <a:blip r:embed="rId53" cstate="print">
                <a:extLst>
                  <a:ext uri="{28A0092B-C50C-407E-A947-70E740481C1C}">
                    <a14:useLocalDpi xmlns:a14="http://schemas.microsoft.com/office/drawing/2010/main" val="0"/>
                  </a:ext>
                </a:extLst>
              </a:blip>
              <a:stretch>
                <a:fillRect/>
              </a:stretch>
            </p:blipFill>
            <p:spPr>
              <a:xfrm>
                <a:off x="8039855" y="5294985"/>
                <a:ext cx="68977" cy="110753"/>
              </a:xfrm>
              <a:prstGeom prst="rect">
                <a:avLst/>
              </a:prstGeom>
            </p:spPr>
          </p:pic>
          <p:pic>
            <p:nvPicPr>
              <p:cNvPr id="28" name="Picture 27">
                <a:extLst>
                  <a:ext uri="{FF2B5EF4-FFF2-40B4-BE49-F238E27FC236}">
                    <a16:creationId xmlns:a16="http://schemas.microsoft.com/office/drawing/2014/main" id="{18FE3652-F01A-4673-8605-5EA874A6D6B8}"/>
                  </a:ext>
                </a:extLst>
              </p:cNvPr>
              <p:cNvPicPr>
                <a:picLocks noChangeAspect="1"/>
              </p:cNvPicPr>
              <p:nvPr>
                <p:custDataLst>
                  <p:tags r:id="rId40"/>
                </p:custDataLst>
              </p:nvPr>
            </p:nvPicPr>
            <p:blipFill>
              <a:blip r:embed="rId55" cstate="print">
                <a:extLst>
                  <a:ext uri="{28A0092B-C50C-407E-A947-70E740481C1C}">
                    <a14:useLocalDpi xmlns:a14="http://schemas.microsoft.com/office/drawing/2010/main" val="0"/>
                  </a:ext>
                </a:extLst>
              </a:blip>
              <a:stretch>
                <a:fillRect/>
              </a:stretch>
            </p:blipFill>
            <p:spPr>
              <a:xfrm>
                <a:off x="4097965" y="5516491"/>
                <a:ext cx="65091" cy="106867"/>
              </a:xfrm>
              <a:prstGeom prst="rect">
                <a:avLst/>
              </a:prstGeom>
            </p:spPr>
          </p:pic>
          <p:pic>
            <p:nvPicPr>
              <p:cNvPr id="29" name="Picture 28">
                <a:extLst>
                  <a:ext uri="{FF2B5EF4-FFF2-40B4-BE49-F238E27FC236}">
                    <a16:creationId xmlns:a16="http://schemas.microsoft.com/office/drawing/2014/main" id="{A705A416-C3AD-4023-9959-AC2F70CB2508}"/>
                  </a:ext>
                </a:extLst>
              </p:cNvPr>
              <p:cNvPicPr>
                <a:picLocks noChangeAspect="1"/>
              </p:cNvPicPr>
              <p:nvPr>
                <p:custDataLst>
                  <p:tags r:id="rId41"/>
                </p:custDataLst>
              </p:nvPr>
            </p:nvPicPr>
            <p:blipFill>
              <a:blip r:embed="rId56" cstate="print">
                <a:extLst>
                  <a:ext uri="{28A0092B-C50C-407E-A947-70E740481C1C}">
                    <a14:useLocalDpi xmlns:a14="http://schemas.microsoft.com/office/drawing/2010/main" val="0"/>
                  </a:ext>
                </a:extLst>
              </a:blip>
              <a:stretch>
                <a:fillRect/>
              </a:stretch>
            </p:blipFill>
            <p:spPr>
              <a:xfrm>
                <a:off x="5109307" y="6220935"/>
                <a:ext cx="193332" cy="110753"/>
              </a:xfrm>
              <a:prstGeom prst="rect">
                <a:avLst/>
              </a:prstGeom>
            </p:spPr>
          </p:pic>
          <p:pic>
            <p:nvPicPr>
              <p:cNvPr id="30" name="Picture 29">
                <a:extLst>
                  <a:ext uri="{FF2B5EF4-FFF2-40B4-BE49-F238E27FC236}">
                    <a16:creationId xmlns:a16="http://schemas.microsoft.com/office/drawing/2014/main" id="{79B04169-FC2F-4BA9-8687-53FEEDFECF0D}"/>
                  </a:ext>
                </a:extLst>
              </p:cNvPr>
              <p:cNvPicPr>
                <a:picLocks noChangeAspect="1"/>
              </p:cNvPicPr>
              <p:nvPr>
                <p:custDataLst>
                  <p:tags r:id="rId42"/>
                </p:custDataLst>
              </p:nvPr>
            </p:nvPicPr>
            <p:blipFill>
              <a:blip r:embed="rId56" cstate="print">
                <a:extLst>
                  <a:ext uri="{28A0092B-C50C-407E-A947-70E740481C1C}">
                    <a14:useLocalDpi xmlns:a14="http://schemas.microsoft.com/office/drawing/2010/main" val="0"/>
                  </a:ext>
                </a:extLst>
              </a:blip>
              <a:stretch>
                <a:fillRect/>
              </a:stretch>
            </p:blipFill>
            <p:spPr>
              <a:xfrm>
                <a:off x="3138675" y="4797536"/>
                <a:ext cx="193332" cy="110753"/>
              </a:xfrm>
              <a:prstGeom prst="rect">
                <a:avLst/>
              </a:prstGeom>
            </p:spPr>
          </p:pic>
          <p:pic>
            <p:nvPicPr>
              <p:cNvPr id="31" name="Picture 30">
                <a:extLst>
                  <a:ext uri="{FF2B5EF4-FFF2-40B4-BE49-F238E27FC236}">
                    <a16:creationId xmlns:a16="http://schemas.microsoft.com/office/drawing/2014/main" id="{5D1C2045-DD48-4E84-840C-9AEDA48B766A}"/>
                  </a:ext>
                </a:extLst>
              </p:cNvPr>
              <p:cNvPicPr>
                <a:picLocks noChangeAspect="1"/>
              </p:cNvPicPr>
              <p:nvPr>
                <p:custDataLst>
                  <p:tags r:id="rId43"/>
                </p:custDataLst>
              </p:nvPr>
            </p:nvPicPr>
            <p:blipFill>
              <a:blip r:embed="rId55" cstate="print">
                <a:extLst>
                  <a:ext uri="{28A0092B-C50C-407E-A947-70E740481C1C}">
                    <a14:useLocalDpi xmlns:a14="http://schemas.microsoft.com/office/drawing/2010/main" val="0"/>
                  </a:ext>
                </a:extLst>
              </a:blip>
              <a:stretch>
                <a:fillRect/>
              </a:stretch>
            </p:blipFill>
            <p:spPr>
              <a:xfrm>
                <a:off x="7051473" y="5623356"/>
                <a:ext cx="65091" cy="106867"/>
              </a:xfrm>
              <a:prstGeom prst="rect">
                <a:avLst/>
              </a:prstGeom>
            </p:spPr>
          </p:pic>
        </p:grpSp>
        <p:grpSp>
          <p:nvGrpSpPr>
            <p:cNvPr id="12" name="Group 11">
              <a:extLst>
                <a:ext uri="{FF2B5EF4-FFF2-40B4-BE49-F238E27FC236}">
                  <a16:creationId xmlns:a16="http://schemas.microsoft.com/office/drawing/2014/main" id="{503D28DB-D71A-4317-A248-66DA4EC31769}"/>
                </a:ext>
              </a:extLst>
            </p:cNvPr>
            <p:cNvGrpSpPr/>
            <p:nvPr/>
          </p:nvGrpSpPr>
          <p:grpSpPr>
            <a:xfrm>
              <a:off x="8179127" y="3799017"/>
              <a:ext cx="273969" cy="1474211"/>
              <a:chOff x="7181984" y="2465560"/>
              <a:chExt cx="300881" cy="1619021"/>
            </a:xfrm>
          </p:grpSpPr>
          <p:pic>
            <p:nvPicPr>
              <p:cNvPr id="14" name="Picture 13">
                <a:extLst>
                  <a:ext uri="{FF2B5EF4-FFF2-40B4-BE49-F238E27FC236}">
                    <a16:creationId xmlns:a16="http://schemas.microsoft.com/office/drawing/2014/main" id="{147EF2DF-EAA3-4CF1-9538-224383BF92E4}"/>
                  </a:ext>
                </a:extLst>
              </p:cNvPr>
              <p:cNvPicPr>
                <a:picLocks noChangeAspect="1"/>
              </p:cNvPicPr>
              <p:nvPr>
                <p:custDataLst>
                  <p:tags r:id="rId28"/>
                </p:custDataLst>
              </p:nvPr>
            </p:nvPicPr>
            <p:blipFill>
              <a:blip r:embed="rId57" cstate="print">
                <a:extLst>
                  <a:ext uri="{28A0092B-C50C-407E-A947-70E740481C1C}">
                    <a14:useLocalDpi xmlns:a14="http://schemas.microsoft.com/office/drawing/2010/main" val="0"/>
                  </a:ext>
                </a:extLst>
              </a:blip>
              <a:stretch>
                <a:fillRect/>
              </a:stretch>
            </p:blipFill>
            <p:spPr>
              <a:xfrm>
                <a:off x="7181984" y="3962960"/>
                <a:ext cx="75747" cy="121621"/>
              </a:xfrm>
              <a:prstGeom prst="rect">
                <a:avLst/>
              </a:prstGeom>
            </p:spPr>
          </p:pic>
          <p:pic>
            <p:nvPicPr>
              <p:cNvPr id="15" name="Picture 14">
                <a:extLst>
                  <a:ext uri="{FF2B5EF4-FFF2-40B4-BE49-F238E27FC236}">
                    <a16:creationId xmlns:a16="http://schemas.microsoft.com/office/drawing/2014/main" id="{1CF440F5-49E9-4649-8226-55D33BF8020A}"/>
                  </a:ext>
                </a:extLst>
              </p:cNvPr>
              <p:cNvPicPr>
                <a:picLocks noChangeAspect="1"/>
              </p:cNvPicPr>
              <p:nvPr>
                <p:custDataLst>
                  <p:tags r:id="rId29"/>
                </p:custDataLst>
              </p:nvPr>
            </p:nvPicPr>
            <p:blipFill>
              <a:blip r:embed="rId58" cstate="print">
                <a:extLst>
                  <a:ext uri="{28A0092B-C50C-407E-A947-70E740481C1C}">
                    <a14:useLocalDpi xmlns:a14="http://schemas.microsoft.com/office/drawing/2010/main" val="0"/>
                  </a:ext>
                </a:extLst>
              </a:blip>
              <a:stretch>
                <a:fillRect/>
              </a:stretch>
            </p:blipFill>
            <p:spPr>
              <a:xfrm>
                <a:off x="7181984" y="2465560"/>
                <a:ext cx="212323" cy="121632"/>
              </a:xfrm>
              <a:prstGeom prst="rect">
                <a:avLst/>
              </a:prstGeom>
            </p:spPr>
          </p:pic>
          <p:pic>
            <p:nvPicPr>
              <p:cNvPr id="16" name="Picture 15">
                <a:extLst>
                  <a:ext uri="{FF2B5EF4-FFF2-40B4-BE49-F238E27FC236}">
                    <a16:creationId xmlns:a16="http://schemas.microsoft.com/office/drawing/2014/main" id="{A5AF2A56-CF2E-454D-9088-B80E9F40433E}"/>
                  </a:ext>
                </a:extLst>
              </p:cNvPr>
              <p:cNvPicPr>
                <a:picLocks noChangeAspect="1"/>
              </p:cNvPicPr>
              <p:nvPr>
                <p:custDataLst>
                  <p:tags r:id="rId30"/>
                </p:custDataLst>
              </p:nvPr>
            </p:nvPicPr>
            <p:blipFill>
              <a:blip r:embed="rId59" cstate="print">
                <a:extLst>
                  <a:ext uri="{28A0092B-C50C-407E-A947-70E740481C1C}">
                    <a14:useLocalDpi xmlns:a14="http://schemas.microsoft.com/office/drawing/2010/main" val="0"/>
                  </a:ext>
                </a:extLst>
              </a:blip>
              <a:stretch>
                <a:fillRect/>
              </a:stretch>
            </p:blipFill>
            <p:spPr>
              <a:xfrm>
                <a:off x="7181984" y="3588610"/>
                <a:ext cx="300881" cy="121632"/>
              </a:xfrm>
              <a:prstGeom prst="rect">
                <a:avLst/>
              </a:prstGeom>
            </p:spPr>
          </p:pic>
          <p:pic>
            <p:nvPicPr>
              <p:cNvPr id="18" name="Picture 17">
                <a:extLst>
                  <a:ext uri="{FF2B5EF4-FFF2-40B4-BE49-F238E27FC236}">
                    <a16:creationId xmlns:a16="http://schemas.microsoft.com/office/drawing/2014/main" id="{F6F90E8B-7624-4DDF-BB38-CDBF5249B078}"/>
                  </a:ext>
                </a:extLst>
              </p:cNvPr>
              <p:cNvPicPr>
                <a:picLocks noChangeAspect="1"/>
              </p:cNvPicPr>
              <p:nvPr>
                <p:custDataLst>
                  <p:tags r:id="rId31"/>
                </p:custDataLst>
              </p:nvPr>
            </p:nvPicPr>
            <p:blipFill>
              <a:blip r:embed="rId60" cstate="print">
                <a:extLst>
                  <a:ext uri="{28A0092B-C50C-407E-A947-70E740481C1C}">
                    <a14:useLocalDpi xmlns:a14="http://schemas.microsoft.com/office/drawing/2010/main" val="0"/>
                  </a:ext>
                </a:extLst>
              </a:blip>
              <a:stretch>
                <a:fillRect/>
              </a:stretch>
            </p:blipFill>
            <p:spPr>
              <a:xfrm>
                <a:off x="7181984" y="2839910"/>
                <a:ext cx="300881" cy="121632"/>
              </a:xfrm>
              <a:prstGeom prst="rect">
                <a:avLst/>
              </a:prstGeom>
            </p:spPr>
          </p:pic>
          <p:pic>
            <p:nvPicPr>
              <p:cNvPr id="19" name="Picture 18">
                <a:extLst>
                  <a:ext uri="{FF2B5EF4-FFF2-40B4-BE49-F238E27FC236}">
                    <a16:creationId xmlns:a16="http://schemas.microsoft.com/office/drawing/2014/main" id="{9030B297-4917-4630-9D1E-C463812A116A}"/>
                  </a:ext>
                </a:extLst>
              </p:cNvPr>
              <p:cNvPicPr>
                <a:picLocks noChangeAspect="1"/>
              </p:cNvPicPr>
              <p:nvPr>
                <p:custDataLst>
                  <p:tags r:id="rId32"/>
                </p:custDataLst>
              </p:nvPr>
            </p:nvPicPr>
            <p:blipFill>
              <a:blip r:embed="rId61" cstate="print">
                <a:extLst>
                  <a:ext uri="{28A0092B-C50C-407E-A947-70E740481C1C}">
                    <a14:useLocalDpi xmlns:a14="http://schemas.microsoft.com/office/drawing/2010/main" val="0"/>
                  </a:ext>
                </a:extLst>
              </a:blip>
              <a:stretch>
                <a:fillRect/>
              </a:stretch>
            </p:blipFill>
            <p:spPr>
              <a:xfrm>
                <a:off x="7181984" y="3214260"/>
                <a:ext cx="206989" cy="121632"/>
              </a:xfrm>
              <a:prstGeom prst="rect">
                <a:avLst/>
              </a:prstGeom>
            </p:spPr>
          </p:pic>
        </p:grpSp>
      </p:grpSp>
      <p:pic>
        <p:nvPicPr>
          <p:cNvPr id="3" name="Picture 2">
            <a:extLst>
              <a:ext uri="{FF2B5EF4-FFF2-40B4-BE49-F238E27FC236}">
                <a16:creationId xmlns:a16="http://schemas.microsoft.com/office/drawing/2014/main" id="{B2924296-B654-4D42-9C36-939FA0E8A17E}"/>
              </a:ext>
            </a:extLst>
          </p:cNvPr>
          <p:cNvPicPr>
            <a:picLocks noChangeAspect="1"/>
          </p:cNvPicPr>
          <p:nvPr>
            <p:custDataLst>
              <p:tags r:id="rId5"/>
            </p:custDataLst>
          </p:nvPr>
        </p:nvPicPr>
        <p:blipFill>
          <a:blip r:embed="rId62">
            <a:extLst>
              <a:ext uri="{28A0092B-C50C-407E-A947-70E740481C1C}">
                <a14:useLocalDpi xmlns:a14="http://schemas.microsoft.com/office/drawing/2010/main" val="0"/>
              </a:ext>
            </a:extLst>
          </a:blip>
          <a:stretch>
            <a:fillRect/>
          </a:stretch>
        </p:blipFill>
        <p:spPr>
          <a:xfrm>
            <a:off x="336000" y="291482"/>
            <a:ext cx="8802334" cy="347518"/>
          </a:xfrm>
          <a:prstGeom prst="rect">
            <a:avLst/>
          </a:prstGeom>
        </p:spPr>
      </p:pic>
      <p:grpSp>
        <p:nvGrpSpPr>
          <p:cNvPr id="8" name="Group 7">
            <a:extLst>
              <a:ext uri="{FF2B5EF4-FFF2-40B4-BE49-F238E27FC236}">
                <a16:creationId xmlns:a16="http://schemas.microsoft.com/office/drawing/2014/main" id="{1F5BEF32-F829-4E78-B93E-68B94F730847}"/>
              </a:ext>
            </a:extLst>
          </p:cNvPr>
          <p:cNvGrpSpPr/>
          <p:nvPr/>
        </p:nvGrpSpPr>
        <p:grpSpPr>
          <a:xfrm>
            <a:off x="468159" y="3567064"/>
            <a:ext cx="6717229" cy="2832087"/>
            <a:chOff x="1030789" y="2241222"/>
            <a:chExt cx="9865811" cy="4159578"/>
          </a:xfrm>
        </p:grpSpPr>
        <p:grpSp>
          <p:nvGrpSpPr>
            <p:cNvPr id="33" name="Group 32">
              <a:extLst>
                <a:ext uri="{FF2B5EF4-FFF2-40B4-BE49-F238E27FC236}">
                  <a16:creationId xmlns:a16="http://schemas.microsoft.com/office/drawing/2014/main" id="{305A7D2E-27B3-40E5-8928-F5A040260375}"/>
                </a:ext>
              </a:extLst>
            </p:cNvPr>
            <p:cNvGrpSpPr/>
            <p:nvPr/>
          </p:nvGrpSpPr>
          <p:grpSpPr>
            <a:xfrm>
              <a:off x="1030789" y="2241222"/>
              <a:ext cx="4274636" cy="4159578"/>
              <a:chOff x="2184902" y="1423988"/>
              <a:chExt cx="4274636" cy="4159578"/>
            </a:xfrm>
          </p:grpSpPr>
          <p:graphicFrame>
            <p:nvGraphicFramePr>
              <p:cNvPr id="34" name="Object 33">
                <a:extLst>
                  <a:ext uri="{FF2B5EF4-FFF2-40B4-BE49-F238E27FC236}">
                    <a16:creationId xmlns:a16="http://schemas.microsoft.com/office/drawing/2014/main" id="{08355370-EC27-47AE-AD7E-CA7EC4F3F349}"/>
                  </a:ext>
                </a:extLst>
              </p:cNvPr>
              <p:cNvGraphicFramePr>
                <a:graphicFrameLocks noChangeAspect="1"/>
              </p:cNvGraphicFramePr>
              <p:nvPr>
                <p:extLst>
                  <p:ext uri="{D42A27DB-BD31-4B8C-83A1-F6EECF244321}">
                    <p14:modId xmlns:p14="http://schemas.microsoft.com/office/powerpoint/2010/main" val="4246838543"/>
                  </p:ext>
                </p:extLst>
              </p:nvPr>
            </p:nvGraphicFramePr>
            <p:xfrm>
              <a:off x="2430463" y="1423988"/>
              <a:ext cx="4029075" cy="4010025"/>
            </p:xfrm>
            <a:graphic>
              <a:graphicData uri="http://schemas.openxmlformats.org/presentationml/2006/ole">
                <mc:AlternateContent xmlns:mc="http://schemas.openxmlformats.org/markup-compatibility/2006">
                  <mc:Choice xmlns:v="urn:schemas-microsoft-com:vml" Requires="v">
                    <p:oleObj spid="_x0000_s2632" name="KGPlot" r:id="rId63" imgW="5371920" imgH="5346720" progId="KGraph_Plot">
                      <p:embed/>
                    </p:oleObj>
                  </mc:Choice>
                  <mc:Fallback>
                    <p:oleObj name="KGPlot" r:id="rId63" imgW="5371920" imgH="5346720" progId="KGraph_Plot">
                      <p:embed/>
                      <p:pic>
                        <p:nvPicPr>
                          <p:cNvPr id="55" name="Object 54">
                            <a:extLst>
                              <a:ext uri="{FF2B5EF4-FFF2-40B4-BE49-F238E27FC236}">
                                <a16:creationId xmlns:a16="http://schemas.microsoft.com/office/drawing/2014/main" id="{8FEFA014-B083-411B-B854-7E0D1DBF8C71}"/>
                              </a:ext>
                            </a:extLst>
                          </p:cNvPr>
                          <p:cNvPicPr/>
                          <p:nvPr/>
                        </p:nvPicPr>
                        <p:blipFill>
                          <a:blip r:embed="rId64"/>
                          <a:stretch>
                            <a:fillRect/>
                          </a:stretch>
                        </p:blipFill>
                        <p:spPr>
                          <a:xfrm>
                            <a:off x="2430463" y="1423988"/>
                            <a:ext cx="4029075" cy="4010025"/>
                          </a:xfrm>
                          <a:prstGeom prst="rect">
                            <a:avLst/>
                          </a:prstGeom>
                        </p:spPr>
                      </p:pic>
                    </p:oleObj>
                  </mc:Fallback>
                </mc:AlternateContent>
              </a:graphicData>
            </a:graphic>
          </p:graphicFrame>
          <p:pic>
            <p:nvPicPr>
              <p:cNvPr id="35" name="Picture 34">
                <a:extLst>
                  <a:ext uri="{FF2B5EF4-FFF2-40B4-BE49-F238E27FC236}">
                    <a16:creationId xmlns:a16="http://schemas.microsoft.com/office/drawing/2014/main" id="{10884B5E-4C1D-43CD-9C3D-6FE113DEEE37}"/>
                  </a:ext>
                </a:extLst>
              </p:cNvPr>
              <p:cNvPicPr>
                <a:picLocks noChangeAspect="1"/>
              </p:cNvPicPr>
              <p:nvPr>
                <p:custDataLst>
                  <p:tags r:id="rId20"/>
                </p:custDataLst>
              </p:nvPr>
            </p:nvPicPr>
            <p:blipFill>
              <a:blip r:embed="rId65" cstate="print">
                <a:extLst>
                  <a:ext uri="{28A0092B-C50C-407E-A947-70E740481C1C}">
                    <a14:useLocalDpi xmlns:a14="http://schemas.microsoft.com/office/drawing/2010/main" val="0"/>
                  </a:ext>
                </a:extLst>
              </a:blip>
              <a:stretch>
                <a:fillRect/>
              </a:stretch>
            </p:blipFill>
            <p:spPr>
              <a:xfrm>
                <a:off x="5667072" y="2274313"/>
                <a:ext cx="463666" cy="108829"/>
              </a:xfrm>
              <a:prstGeom prst="rect">
                <a:avLst/>
              </a:prstGeom>
            </p:spPr>
          </p:pic>
          <p:cxnSp>
            <p:nvCxnSpPr>
              <p:cNvPr id="36" name="Straight Connector 35">
                <a:extLst>
                  <a:ext uri="{FF2B5EF4-FFF2-40B4-BE49-F238E27FC236}">
                    <a16:creationId xmlns:a16="http://schemas.microsoft.com/office/drawing/2014/main" id="{2EC3DFB9-CFCE-41EC-993A-A66B8C42BAD9}"/>
                  </a:ext>
                </a:extLst>
              </p:cNvPr>
              <p:cNvCxnSpPr>
                <a:cxnSpLocks/>
              </p:cNvCxnSpPr>
              <p:nvPr/>
            </p:nvCxnSpPr>
            <p:spPr>
              <a:xfrm flipH="1" flipV="1">
                <a:off x="3099231" y="4500516"/>
                <a:ext cx="246888" cy="173736"/>
              </a:xfrm>
              <a:prstGeom prst="line">
                <a:avLst/>
              </a:prstGeom>
              <a:ln w="12700"/>
            </p:spPr>
            <p:style>
              <a:lnRef idx="1">
                <a:schemeClr val="dk1"/>
              </a:lnRef>
              <a:fillRef idx="0">
                <a:schemeClr val="dk1"/>
              </a:fillRef>
              <a:effectRef idx="0">
                <a:schemeClr val="dk1"/>
              </a:effectRef>
              <a:fontRef idx="minor">
                <a:schemeClr val="tx1"/>
              </a:fontRef>
            </p:style>
          </p:cxnSp>
          <p:pic>
            <p:nvPicPr>
              <p:cNvPr id="37" name="Picture 36">
                <a:extLst>
                  <a:ext uri="{FF2B5EF4-FFF2-40B4-BE49-F238E27FC236}">
                    <a16:creationId xmlns:a16="http://schemas.microsoft.com/office/drawing/2014/main" id="{B95C5AE2-FDE2-4CD2-BABD-58383FAD0BA4}"/>
                  </a:ext>
                </a:extLst>
              </p:cNvPr>
              <p:cNvPicPr>
                <a:picLocks noChangeAspect="1"/>
              </p:cNvPicPr>
              <p:nvPr>
                <p:custDataLst>
                  <p:tags r:id="rId21"/>
                </p:custDataLst>
              </p:nvPr>
            </p:nvPicPr>
            <p:blipFill>
              <a:blip r:embed="rId66" cstate="print">
                <a:extLst>
                  <a:ext uri="{28A0092B-C50C-407E-A947-70E740481C1C}">
                    <a14:useLocalDpi xmlns:a14="http://schemas.microsoft.com/office/drawing/2010/main" val="0"/>
                  </a:ext>
                </a:extLst>
              </a:blip>
              <a:stretch>
                <a:fillRect/>
              </a:stretch>
            </p:blipFill>
            <p:spPr>
              <a:xfrm>
                <a:off x="3388544" y="4634444"/>
                <a:ext cx="695956" cy="108829"/>
              </a:xfrm>
              <a:prstGeom prst="rect">
                <a:avLst/>
              </a:prstGeom>
            </p:spPr>
          </p:pic>
          <p:pic>
            <p:nvPicPr>
              <p:cNvPr id="38" name="Picture 37">
                <a:extLst>
                  <a:ext uri="{FF2B5EF4-FFF2-40B4-BE49-F238E27FC236}">
                    <a16:creationId xmlns:a16="http://schemas.microsoft.com/office/drawing/2014/main" id="{9A020F19-6E0F-4546-AAF2-3408DCDE6D5F}"/>
                  </a:ext>
                </a:extLst>
              </p:cNvPr>
              <p:cNvPicPr>
                <a:picLocks noChangeAspect="1"/>
              </p:cNvPicPr>
              <p:nvPr>
                <p:custDataLst>
                  <p:tags r:id="rId22"/>
                </p:custDataLst>
              </p:nvPr>
            </p:nvPicPr>
            <p:blipFill>
              <a:blip r:embed="rId67" cstate="print">
                <a:extLst>
                  <a:ext uri="{28A0092B-C50C-407E-A947-70E740481C1C}">
                    <a14:useLocalDpi xmlns:a14="http://schemas.microsoft.com/office/drawing/2010/main" val="0"/>
                  </a:ext>
                </a:extLst>
              </a:blip>
              <a:stretch>
                <a:fillRect/>
              </a:stretch>
            </p:blipFill>
            <p:spPr>
              <a:xfrm>
                <a:off x="4553585" y="5386388"/>
                <a:ext cx="195864" cy="197178"/>
              </a:xfrm>
              <a:prstGeom prst="rect">
                <a:avLst/>
              </a:prstGeom>
            </p:spPr>
          </p:pic>
          <p:pic>
            <p:nvPicPr>
              <p:cNvPr id="39" name="Picture 38">
                <a:extLst>
                  <a:ext uri="{FF2B5EF4-FFF2-40B4-BE49-F238E27FC236}">
                    <a16:creationId xmlns:a16="http://schemas.microsoft.com/office/drawing/2014/main" id="{147B97B3-C596-46B5-89A7-70AEF5F5D89E}"/>
                  </a:ext>
                </a:extLst>
              </p:cNvPr>
              <p:cNvPicPr>
                <a:picLocks noChangeAspect="1"/>
              </p:cNvPicPr>
              <p:nvPr>
                <p:custDataLst>
                  <p:tags r:id="rId23"/>
                </p:custDataLst>
              </p:nvPr>
            </p:nvPicPr>
            <p:blipFill>
              <a:blip r:embed="rId68" cstate="print">
                <a:extLst>
                  <a:ext uri="{28A0092B-C50C-407E-A947-70E740481C1C}">
                    <a14:useLocalDpi xmlns:a14="http://schemas.microsoft.com/office/drawing/2010/main" val="0"/>
                  </a:ext>
                </a:extLst>
              </a:blip>
              <a:stretch>
                <a:fillRect/>
              </a:stretch>
            </p:blipFill>
            <p:spPr>
              <a:xfrm>
                <a:off x="4270355" y="3889289"/>
                <a:ext cx="620050" cy="108829"/>
              </a:xfrm>
              <a:prstGeom prst="rect">
                <a:avLst/>
              </a:prstGeom>
            </p:spPr>
          </p:pic>
          <p:pic>
            <p:nvPicPr>
              <p:cNvPr id="40" name="Picture 39">
                <a:extLst>
                  <a:ext uri="{FF2B5EF4-FFF2-40B4-BE49-F238E27FC236}">
                    <a16:creationId xmlns:a16="http://schemas.microsoft.com/office/drawing/2014/main" id="{82775AA2-6203-4DCC-A2ED-DB2DCDE0DCB4}"/>
                  </a:ext>
                </a:extLst>
              </p:cNvPr>
              <p:cNvPicPr>
                <a:picLocks noChangeAspect="1"/>
              </p:cNvPicPr>
              <p:nvPr>
                <p:custDataLst>
                  <p:tags r:id="rId24"/>
                </p:custDataLst>
              </p:nvPr>
            </p:nvPicPr>
            <p:blipFill>
              <a:blip r:embed="rId69" cstate="print">
                <a:extLst>
                  <a:ext uri="{28A0092B-C50C-407E-A947-70E740481C1C}">
                    <a14:useLocalDpi xmlns:a14="http://schemas.microsoft.com/office/drawing/2010/main" val="0"/>
                  </a:ext>
                </a:extLst>
              </a:blip>
              <a:stretch>
                <a:fillRect/>
              </a:stretch>
            </p:blipFill>
            <p:spPr>
              <a:xfrm>
                <a:off x="5667072" y="2890365"/>
                <a:ext cx="544144" cy="108829"/>
              </a:xfrm>
              <a:prstGeom prst="rect">
                <a:avLst/>
              </a:prstGeom>
            </p:spPr>
          </p:pic>
          <p:pic>
            <p:nvPicPr>
              <p:cNvPr id="41" name="Picture 40">
                <a:extLst>
                  <a:ext uri="{FF2B5EF4-FFF2-40B4-BE49-F238E27FC236}">
                    <a16:creationId xmlns:a16="http://schemas.microsoft.com/office/drawing/2014/main" id="{D443E99F-C4D7-4846-8A6D-10D64C3CC877}"/>
                  </a:ext>
                </a:extLst>
              </p:cNvPr>
              <p:cNvPicPr>
                <a:picLocks noChangeAspect="1"/>
              </p:cNvPicPr>
              <p:nvPr>
                <p:custDataLst>
                  <p:tags r:id="rId25"/>
                </p:custDataLst>
              </p:nvPr>
            </p:nvPicPr>
            <p:blipFill>
              <a:blip r:embed="rId70" cstate="print">
                <a:extLst>
                  <a:ext uri="{28A0092B-C50C-407E-A947-70E740481C1C}">
                    <a14:useLocalDpi xmlns:a14="http://schemas.microsoft.com/office/drawing/2010/main" val="0"/>
                  </a:ext>
                </a:extLst>
              </a:blip>
              <a:stretch>
                <a:fillRect/>
              </a:stretch>
            </p:blipFill>
            <p:spPr>
              <a:xfrm rot="16200000">
                <a:off x="2159524" y="3196360"/>
                <a:ext cx="341576" cy="290820"/>
              </a:xfrm>
              <a:prstGeom prst="rect">
                <a:avLst/>
              </a:prstGeom>
            </p:spPr>
          </p:pic>
          <p:pic>
            <p:nvPicPr>
              <p:cNvPr id="42" name="Picture 41">
                <a:extLst>
                  <a:ext uri="{FF2B5EF4-FFF2-40B4-BE49-F238E27FC236}">
                    <a16:creationId xmlns:a16="http://schemas.microsoft.com/office/drawing/2014/main" id="{67475065-874C-4EC2-A4CB-DA23BDC12BEB}"/>
                  </a:ext>
                </a:extLst>
              </p:cNvPr>
              <p:cNvPicPr>
                <a:picLocks noChangeAspect="1"/>
              </p:cNvPicPr>
              <p:nvPr>
                <p:custDataLst>
                  <p:tags r:id="rId26"/>
                </p:custDataLst>
              </p:nvPr>
            </p:nvPicPr>
            <p:blipFill>
              <a:blip r:embed="rId71" cstate="print">
                <a:extLst>
                  <a:ext uri="{28A0092B-C50C-407E-A947-70E740481C1C}">
                    <a14:useLocalDpi xmlns:a14="http://schemas.microsoft.com/office/drawing/2010/main" val="0"/>
                  </a:ext>
                </a:extLst>
              </a:blip>
              <a:stretch>
                <a:fillRect/>
              </a:stretch>
            </p:blipFill>
            <p:spPr>
              <a:xfrm>
                <a:off x="5579927" y="4420793"/>
                <a:ext cx="680409" cy="570665"/>
              </a:xfrm>
              <a:prstGeom prst="rect">
                <a:avLst/>
              </a:prstGeom>
            </p:spPr>
          </p:pic>
          <p:pic>
            <p:nvPicPr>
              <p:cNvPr id="43" name="Picture 42">
                <a:extLst>
                  <a:ext uri="{FF2B5EF4-FFF2-40B4-BE49-F238E27FC236}">
                    <a16:creationId xmlns:a16="http://schemas.microsoft.com/office/drawing/2014/main" id="{813C37DF-590F-4C77-8EEA-2ED1DE1D2A34}"/>
                  </a:ext>
                </a:extLst>
              </p:cNvPr>
              <p:cNvPicPr>
                <a:picLocks noChangeAspect="1"/>
              </p:cNvPicPr>
              <p:nvPr>
                <p:custDataLst>
                  <p:tags r:id="rId27"/>
                </p:custDataLst>
              </p:nvPr>
            </p:nvPicPr>
            <p:blipFill>
              <a:blip r:embed="rId72" cstate="print">
                <a:extLst>
                  <a:ext uri="{28A0092B-C50C-407E-A947-70E740481C1C}">
                    <a14:useLocalDpi xmlns:a14="http://schemas.microsoft.com/office/drawing/2010/main" val="0"/>
                  </a:ext>
                </a:extLst>
              </a:blip>
              <a:stretch>
                <a:fillRect/>
              </a:stretch>
            </p:blipFill>
            <p:spPr>
              <a:xfrm>
                <a:off x="3221055" y="2125745"/>
                <a:ext cx="468197" cy="108820"/>
              </a:xfrm>
              <a:prstGeom prst="rect">
                <a:avLst/>
              </a:prstGeom>
            </p:spPr>
          </p:pic>
          <p:cxnSp>
            <p:nvCxnSpPr>
              <p:cNvPr id="44" name="Straight Connector 43">
                <a:extLst>
                  <a:ext uri="{FF2B5EF4-FFF2-40B4-BE49-F238E27FC236}">
                    <a16:creationId xmlns:a16="http://schemas.microsoft.com/office/drawing/2014/main" id="{FF9A9439-5F9C-44BA-BB6A-C74916AC5E14}"/>
                  </a:ext>
                </a:extLst>
              </p:cNvPr>
              <p:cNvCxnSpPr>
                <a:cxnSpLocks/>
              </p:cNvCxnSpPr>
              <p:nvPr/>
            </p:nvCxnSpPr>
            <p:spPr>
              <a:xfrm flipH="1" flipV="1">
                <a:off x="3736522" y="2211539"/>
                <a:ext cx="118916" cy="848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3A656F8-5D29-46D2-AEA7-4D130EBC79E1}"/>
                  </a:ext>
                </a:extLst>
              </p:cNvPr>
              <p:cNvCxnSpPr>
                <a:cxnSpLocks/>
              </p:cNvCxnSpPr>
              <p:nvPr/>
            </p:nvCxnSpPr>
            <p:spPr>
              <a:xfrm flipH="1" flipV="1">
                <a:off x="3736522" y="3597859"/>
                <a:ext cx="490053" cy="349464"/>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485D385-742D-4A2C-9516-D34191FF09C0}"/>
                  </a:ext>
                </a:extLst>
              </p:cNvPr>
              <p:cNvCxnSpPr>
                <a:cxnSpLocks/>
              </p:cNvCxnSpPr>
              <p:nvPr/>
            </p:nvCxnSpPr>
            <p:spPr>
              <a:xfrm flipV="1">
                <a:off x="5534947" y="2352436"/>
                <a:ext cx="89486" cy="1254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9B02CDD-6B11-458A-B5BF-1A851B29B9D0}"/>
                  </a:ext>
                </a:extLst>
              </p:cNvPr>
              <p:cNvCxnSpPr>
                <a:cxnSpLocks/>
              </p:cNvCxnSpPr>
              <p:nvPr/>
            </p:nvCxnSpPr>
            <p:spPr>
              <a:xfrm>
                <a:off x="5534947" y="2812773"/>
                <a:ext cx="89486" cy="125488"/>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4A2F0109-60C3-4187-98E8-D894B3351E47}"/>
                </a:ext>
              </a:extLst>
            </p:cNvPr>
            <p:cNvGrpSpPr/>
            <p:nvPr/>
          </p:nvGrpSpPr>
          <p:grpSpPr>
            <a:xfrm>
              <a:off x="6669589" y="2242502"/>
              <a:ext cx="4227011" cy="4158298"/>
              <a:chOff x="2184902" y="1422468"/>
              <a:chExt cx="4227011" cy="4158298"/>
            </a:xfrm>
          </p:grpSpPr>
          <p:pic>
            <p:nvPicPr>
              <p:cNvPr id="49" name="Picture 48">
                <a:extLst>
                  <a:ext uri="{FF2B5EF4-FFF2-40B4-BE49-F238E27FC236}">
                    <a16:creationId xmlns:a16="http://schemas.microsoft.com/office/drawing/2014/main" id="{1BAD0940-FDBD-4B89-AD87-55692422979E}"/>
                  </a:ext>
                </a:extLst>
              </p:cNvPr>
              <p:cNvPicPr>
                <a:picLocks noChangeAspect="1"/>
              </p:cNvPicPr>
              <p:nvPr>
                <p:custDataLst>
                  <p:tags r:id="rId9"/>
                </p:custDataLst>
              </p:nvPr>
            </p:nvPicPr>
            <p:blipFill>
              <a:blip r:embed="rId70" cstate="print">
                <a:extLst>
                  <a:ext uri="{28A0092B-C50C-407E-A947-70E740481C1C}">
                    <a14:useLocalDpi xmlns:a14="http://schemas.microsoft.com/office/drawing/2010/main" val="0"/>
                  </a:ext>
                </a:extLst>
              </a:blip>
              <a:stretch>
                <a:fillRect/>
              </a:stretch>
            </p:blipFill>
            <p:spPr>
              <a:xfrm rot="16200000">
                <a:off x="2159524" y="3196360"/>
                <a:ext cx="341576" cy="290820"/>
              </a:xfrm>
              <a:prstGeom prst="rect">
                <a:avLst/>
              </a:prstGeom>
            </p:spPr>
          </p:pic>
          <p:graphicFrame>
            <p:nvGraphicFramePr>
              <p:cNvPr id="50" name="Object 49">
                <a:extLst>
                  <a:ext uri="{FF2B5EF4-FFF2-40B4-BE49-F238E27FC236}">
                    <a16:creationId xmlns:a16="http://schemas.microsoft.com/office/drawing/2014/main" id="{D0CFF3A7-060C-42C1-9F89-F9FECB8652E0}"/>
                  </a:ext>
                </a:extLst>
              </p:cNvPr>
              <p:cNvGraphicFramePr>
                <a:graphicFrameLocks noChangeAspect="1"/>
              </p:cNvGraphicFramePr>
              <p:nvPr>
                <p:custDataLst>
                  <p:tags r:id="rId10"/>
                </p:custDataLst>
                <p:extLst>
                  <p:ext uri="{D42A27DB-BD31-4B8C-83A1-F6EECF244321}">
                    <p14:modId xmlns:p14="http://schemas.microsoft.com/office/powerpoint/2010/main" val="3535202974"/>
                  </p:ext>
                </p:extLst>
              </p:nvPr>
            </p:nvGraphicFramePr>
            <p:xfrm>
              <a:off x="2430463" y="1422468"/>
              <a:ext cx="3981450" cy="4010025"/>
            </p:xfrm>
            <a:graphic>
              <a:graphicData uri="http://schemas.openxmlformats.org/presentationml/2006/ole">
                <mc:AlternateContent xmlns:mc="http://schemas.openxmlformats.org/markup-compatibility/2006">
                  <mc:Choice xmlns:v="urn:schemas-microsoft-com:vml" Requires="v">
                    <p:oleObj spid="_x0000_s2633" name="KGPlot" r:id="rId73" imgW="5308560" imgH="5346720" progId="KGraph_Plot">
                      <p:embed/>
                    </p:oleObj>
                  </mc:Choice>
                  <mc:Fallback>
                    <p:oleObj name="KGPlot" r:id="rId73" imgW="5308560" imgH="5346720" progId="KGraph_Plot">
                      <p:embed/>
                      <p:pic>
                        <p:nvPicPr>
                          <p:cNvPr id="71" name="Object 70">
                            <a:extLst>
                              <a:ext uri="{FF2B5EF4-FFF2-40B4-BE49-F238E27FC236}">
                                <a16:creationId xmlns:a16="http://schemas.microsoft.com/office/drawing/2014/main" id="{79FE63CD-015A-41F4-9976-1F27F2ADB428}"/>
                              </a:ext>
                            </a:extLst>
                          </p:cNvPr>
                          <p:cNvPicPr/>
                          <p:nvPr/>
                        </p:nvPicPr>
                        <p:blipFill>
                          <a:blip r:embed="rId74"/>
                          <a:stretch>
                            <a:fillRect/>
                          </a:stretch>
                        </p:blipFill>
                        <p:spPr>
                          <a:xfrm>
                            <a:off x="2430463" y="1422468"/>
                            <a:ext cx="3981450" cy="4010025"/>
                          </a:xfrm>
                          <a:prstGeom prst="rect">
                            <a:avLst/>
                          </a:prstGeom>
                        </p:spPr>
                      </p:pic>
                    </p:oleObj>
                  </mc:Fallback>
                </mc:AlternateContent>
              </a:graphicData>
            </a:graphic>
          </p:graphicFrame>
          <p:pic>
            <p:nvPicPr>
              <p:cNvPr id="51" name="Picture 50">
                <a:extLst>
                  <a:ext uri="{FF2B5EF4-FFF2-40B4-BE49-F238E27FC236}">
                    <a16:creationId xmlns:a16="http://schemas.microsoft.com/office/drawing/2014/main" id="{7F65D66E-E672-4407-A4F7-9BB07C37A7CD}"/>
                  </a:ext>
                </a:extLst>
              </p:cNvPr>
              <p:cNvPicPr>
                <a:picLocks noChangeAspect="1"/>
              </p:cNvPicPr>
              <p:nvPr>
                <p:custDataLst>
                  <p:tags r:id="rId11"/>
                </p:custDataLst>
              </p:nvPr>
            </p:nvPicPr>
            <p:blipFill>
              <a:blip r:embed="rId75" cstate="print">
                <a:extLst>
                  <a:ext uri="{28A0092B-C50C-407E-A947-70E740481C1C}">
                    <a14:useLocalDpi xmlns:a14="http://schemas.microsoft.com/office/drawing/2010/main" val="0"/>
                  </a:ext>
                </a:extLst>
              </a:blip>
              <a:stretch>
                <a:fillRect/>
              </a:stretch>
            </p:blipFill>
            <p:spPr>
              <a:xfrm>
                <a:off x="4083582" y="2415199"/>
                <a:ext cx="541400" cy="139008"/>
              </a:xfrm>
              <a:prstGeom prst="rect">
                <a:avLst/>
              </a:prstGeom>
            </p:spPr>
          </p:pic>
          <p:pic>
            <p:nvPicPr>
              <p:cNvPr id="52" name="Picture 51">
                <a:extLst>
                  <a:ext uri="{FF2B5EF4-FFF2-40B4-BE49-F238E27FC236}">
                    <a16:creationId xmlns:a16="http://schemas.microsoft.com/office/drawing/2014/main" id="{BAFE9A4B-3DE3-48D0-AB9C-E94F21B0DBD5}"/>
                  </a:ext>
                </a:extLst>
              </p:cNvPr>
              <p:cNvPicPr>
                <a:picLocks noChangeAspect="1"/>
              </p:cNvPicPr>
              <p:nvPr>
                <p:custDataLst>
                  <p:tags r:id="rId12"/>
                </p:custDataLst>
              </p:nvPr>
            </p:nvPicPr>
            <p:blipFill>
              <a:blip r:embed="rId76" cstate="print">
                <a:extLst>
                  <a:ext uri="{28A0092B-C50C-407E-A947-70E740481C1C}">
                    <a14:useLocalDpi xmlns:a14="http://schemas.microsoft.com/office/drawing/2010/main" val="0"/>
                  </a:ext>
                </a:extLst>
              </a:blip>
              <a:stretch>
                <a:fillRect/>
              </a:stretch>
            </p:blipFill>
            <p:spPr>
              <a:xfrm>
                <a:off x="3538619" y="3410547"/>
                <a:ext cx="540485" cy="139008"/>
              </a:xfrm>
              <a:prstGeom prst="rect">
                <a:avLst/>
              </a:prstGeom>
            </p:spPr>
          </p:pic>
          <p:cxnSp>
            <p:nvCxnSpPr>
              <p:cNvPr id="53" name="Straight Connector 52">
                <a:extLst>
                  <a:ext uri="{FF2B5EF4-FFF2-40B4-BE49-F238E27FC236}">
                    <a16:creationId xmlns:a16="http://schemas.microsoft.com/office/drawing/2014/main" id="{60708153-0BBF-4001-9FE5-B52C0C2C2392}"/>
                  </a:ext>
                </a:extLst>
              </p:cNvPr>
              <p:cNvCxnSpPr>
                <a:cxnSpLocks/>
              </p:cNvCxnSpPr>
              <p:nvPr/>
            </p:nvCxnSpPr>
            <p:spPr>
              <a:xfrm flipH="1" flipV="1">
                <a:off x="3374211" y="3387247"/>
                <a:ext cx="93697" cy="84119"/>
              </a:xfrm>
              <a:prstGeom prst="line">
                <a:avLst/>
              </a:prstGeom>
              <a:ln w="12700"/>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CEBCE7BB-673F-405F-A5F3-823600BAF9CE}"/>
                  </a:ext>
                </a:extLst>
              </p:cNvPr>
              <p:cNvPicPr>
                <a:picLocks noChangeAspect="1"/>
              </p:cNvPicPr>
              <p:nvPr>
                <p:custDataLst>
                  <p:tags r:id="rId13"/>
                </p:custDataLst>
              </p:nvPr>
            </p:nvPicPr>
            <p:blipFill>
              <a:blip r:embed="rId77" cstate="print">
                <a:extLst>
                  <a:ext uri="{28A0092B-C50C-407E-A947-70E740481C1C}">
                    <a14:useLocalDpi xmlns:a14="http://schemas.microsoft.com/office/drawing/2010/main" val="0"/>
                  </a:ext>
                </a:extLst>
              </a:blip>
              <a:stretch>
                <a:fillRect/>
              </a:stretch>
            </p:blipFill>
            <p:spPr>
              <a:xfrm>
                <a:off x="4355196" y="3912850"/>
                <a:ext cx="539571" cy="139008"/>
              </a:xfrm>
              <a:prstGeom prst="rect">
                <a:avLst/>
              </a:prstGeom>
            </p:spPr>
          </p:pic>
          <p:cxnSp>
            <p:nvCxnSpPr>
              <p:cNvPr id="55" name="Straight Connector 54">
                <a:extLst>
                  <a:ext uri="{FF2B5EF4-FFF2-40B4-BE49-F238E27FC236}">
                    <a16:creationId xmlns:a16="http://schemas.microsoft.com/office/drawing/2014/main" id="{98962547-D9DC-444B-8E3F-DD9EA2F2903F}"/>
                  </a:ext>
                </a:extLst>
              </p:cNvPr>
              <p:cNvCxnSpPr>
                <a:cxnSpLocks/>
              </p:cNvCxnSpPr>
              <p:nvPr/>
            </p:nvCxnSpPr>
            <p:spPr>
              <a:xfrm flipH="1" flipV="1">
                <a:off x="4126363" y="3831711"/>
                <a:ext cx="158122" cy="141957"/>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F99B0A7-B4B7-4A56-816C-D1224ED936ED}"/>
                  </a:ext>
                </a:extLst>
              </p:cNvPr>
              <p:cNvCxnSpPr>
                <a:cxnSpLocks/>
              </p:cNvCxnSpPr>
              <p:nvPr/>
            </p:nvCxnSpPr>
            <p:spPr>
              <a:xfrm flipH="1" flipV="1">
                <a:off x="4677150" y="2530569"/>
                <a:ext cx="158122" cy="141957"/>
              </a:xfrm>
              <a:prstGeom prst="line">
                <a:avLst/>
              </a:prstGeom>
              <a:ln w="12700"/>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7DE05475-3B99-43AB-887B-922DD8CF8190}"/>
                  </a:ext>
                </a:extLst>
              </p:cNvPr>
              <p:cNvPicPr>
                <a:picLocks noChangeAspect="1"/>
              </p:cNvPicPr>
              <p:nvPr>
                <p:custDataLst>
                  <p:tags r:id="rId14"/>
                </p:custDataLst>
              </p:nvPr>
            </p:nvPicPr>
            <p:blipFill>
              <a:blip r:embed="rId78" cstate="print">
                <a:extLst>
                  <a:ext uri="{28A0092B-C50C-407E-A947-70E740481C1C}">
                    <a14:useLocalDpi xmlns:a14="http://schemas.microsoft.com/office/drawing/2010/main" val="0"/>
                  </a:ext>
                </a:extLst>
              </a:blip>
              <a:stretch>
                <a:fillRect/>
              </a:stretch>
            </p:blipFill>
            <p:spPr>
              <a:xfrm>
                <a:off x="4578450" y="5420266"/>
                <a:ext cx="112487" cy="160500"/>
              </a:xfrm>
              <a:prstGeom prst="rect">
                <a:avLst/>
              </a:prstGeom>
            </p:spPr>
          </p:pic>
          <p:grpSp>
            <p:nvGrpSpPr>
              <p:cNvPr id="58" name="Group 57">
                <a:extLst>
                  <a:ext uri="{FF2B5EF4-FFF2-40B4-BE49-F238E27FC236}">
                    <a16:creationId xmlns:a16="http://schemas.microsoft.com/office/drawing/2014/main" id="{0DA4189E-917F-4F01-9EE9-B2A79876C667}"/>
                  </a:ext>
                </a:extLst>
              </p:cNvPr>
              <p:cNvGrpSpPr/>
              <p:nvPr/>
            </p:nvGrpSpPr>
            <p:grpSpPr>
              <a:xfrm>
                <a:off x="3457513" y="4564246"/>
                <a:ext cx="402633" cy="346468"/>
                <a:chOff x="3457513" y="4564246"/>
                <a:chExt cx="402633" cy="346468"/>
              </a:xfrm>
            </p:grpSpPr>
            <p:cxnSp>
              <p:nvCxnSpPr>
                <p:cNvPr id="66" name="Straight Connector 65">
                  <a:extLst>
                    <a:ext uri="{FF2B5EF4-FFF2-40B4-BE49-F238E27FC236}">
                      <a16:creationId xmlns:a16="http://schemas.microsoft.com/office/drawing/2014/main" id="{24502D43-B8C9-4676-8986-B59AE88B0921}"/>
                    </a:ext>
                  </a:extLst>
                </p:cNvPr>
                <p:cNvCxnSpPr>
                  <a:cxnSpLocks/>
                </p:cNvCxnSpPr>
                <p:nvPr/>
              </p:nvCxnSpPr>
              <p:spPr>
                <a:xfrm flipH="1">
                  <a:off x="3457515" y="4564246"/>
                  <a:ext cx="272118" cy="1682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B4B7486-3D69-4B7A-BEDB-656D18BB7191}"/>
                    </a:ext>
                  </a:extLst>
                </p:cNvPr>
                <p:cNvCxnSpPr/>
                <p:nvPr/>
              </p:nvCxnSpPr>
              <p:spPr>
                <a:xfrm>
                  <a:off x="3457513" y="4732523"/>
                  <a:ext cx="272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5ECA3765-E2D0-4726-898F-4D9F8D0A505E}"/>
                    </a:ext>
                  </a:extLst>
                </p:cNvPr>
                <p:cNvPicPr>
                  <a:picLocks noChangeAspect="1"/>
                </p:cNvPicPr>
                <p:nvPr>
                  <p:custDataLst>
                    <p:tags r:id="rId18"/>
                  </p:custDataLst>
                </p:nvPr>
              </p:nvPicPr>
              <p:blipFill>
                <a:blip r:embed="rId79" cstate="print">
                  <a:extLst>
                    <a:ext uri="{28A0092B-C50C-407E-A947-70E740481C1C}">
                      <a14:useLocalDpi xmlns:a14="http://schemas.microsoft.com/office/drawing/2010/main" val="0"/>
                    </a:ext>
                  </a:extLst>
                </a:blip>
                <a:stretch>
                  <a:fillRect/>
                </a:stretch>
              </p:blipFill>
              <p:spPr>
                <a:xfrm>
                  <a:off x="3572523" y="4826517"/>
                  <a:ext cx="42099" cy="84197"/>
                </a:xfrm>
                <a:prstGeom prst="rect">
                  <a:avLst/>
                </a:prstGeom>
              </p:spPr>
            </p:pic>
            <p:cxnSp>
              <p:nvCxnSpPr>
                <p:cNvPr id="69" name="Straight Connector 68">
                  <a:extLst>
                    <a:ext uri="{FF2B5EF4-FFF2-40B4-BE49-F238E27FC236}">
                      <a16:creationId xmlns:a16="http://schemas.microsoft.com/office/drawing/2014/main" id="{447AC570-AD8B-4063-BE8E-50FC36777392}"/>
                    </a:ext>
                  </a:extLst>
                </p:cNvPr>
                <p:cNvCxnSpPr>
                  <a:cxnSpLocks/>
                </p:cNvCxnSpPr>
                <p:nvPr/>
              </p:nvCxnSpPr>
              <p:spPr>
                <a:xfrm>
                  <a:off x="3729633" y="4570338"/>
                  <a:ext cx="0" cy="1645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C067D3BC-E22E-4067-BFB1-2FA7E1D7A79F}"/>
                    </a:ext>
                  </a:extLst>
                </p:cNvPr>
                <p:cNvPicPr>
                  <a:picLocks noChangeAspect="1"/>
                </p:cNvPicPr>
                <p:nvPr>
                  <p:custDataLst>
                    <p:tags r:id="rId19"/>
                  </p:custDataLst>
                </p:nvPr>
              </p:nvPicPr>
              <p:blipFill>
                <a:blip r:embed="rId80" cstate="print">
                  <a:extLst>
                    <a:ext uri="{28A0092B-C50C-407E-A947-70E740481C1C}">
                      <a14:useLocalDpi xmlns:a14="http://schemas.microsoft.com/office/drawing/2010/main" val="0"/>
                    </a:ext>
                  </a:extLst>
                </a:blip>
                <a:stretch>
                  <a:fillRect/>
                </a:stretch>
              </p:blipFill>
              <p:spPr>
                <a:xfrm>
                  <a:off x="3808862" y="4587037"/>
                  <a:ext cx="51284" cy="87259"/>
                </a:xfrm>
                <a:prstGeom prst="rect">
                  <a:avLst/>
                </a:prstGeom>
              </p:spPr>
            </p:pic>
          </p:grpSp>
          <p:pic>
            <p:nvPicPr>
              <p:cNvPr id="59" name="Picture 58">
                <a:extLst>
                  <a:ext uri="{FF2B5EF4-FFF2-40B4-BE49-F238E27FC236}">
                    <a16:creationId xmlns:a16="http://schemas.microsoft.com/office/drawing/2014/main" id="{62EC046F-0D16-4AAE-A2D9-61149BD0C16F}"/>
                  </a:ext>
                </a:extLst>
              </p:cNvPr>
              <p:cNvPicPr>
                <a:picLocks noChangeAspect="1"/>
              </p:cNvPicPr>
              <p:nvPr>
                <p:custDataLst>
                  <p:tags r:id="rId15"/>
                </p:custDataLst>
              </p:nvPr>
            </p:nvPicPr>
            <p:blipFill>
              <a:blip r:embed="rId71" cstate="print">
                <a:extLst>
                  <a:ext uri="{28A0092B-C50C-407E-A947-70E740481C1C}">
                    <a14:useLocalDpi xmlns:a14="http://schemas.microsoft.com/office/drawing/2010/main" val="0"/>
                  </a:ext>
                </a:extLst>
              </a:blip>
              <a:stretch>
                <a:fillRect/>
              </a:stretch>
            </p:blipFill>
            <p:spPr>
              <a:xfrm>
                <a:off x="5579927" y="4420793"/>
                <a:ext cx="680409" cy="570665"/>
              </a:xfrm>
              <a:prstGeom prst="rect">
                <a:avLst/>
              </a:prstGeom>
            </p:spPr>
          </p:pic>
          <p:grpSp>
            <p:nvGrpSpPr>
              <p:cNvPr id="60" name="Group 59">
                <a:extLst>
                  <a:ext uri="{FF2B5EF4-FFF2-40B4-BE49-F238E27FC236}">
                    <a16:creationId xmlns:a16="http://schemas.microsoft.com/office/drawing/2014/main" id="{67BDA24E-775D-4E84-9616-E1141074F72B}"/>
                  </a:ext>
                </a:extLst>
              </p:cNvPr>
              <p:cNvGrpSpPr/>
              <p:nvPr/>
            </p:nvGrpSpPr>
            <p:grpSpPr>
              <a:xfrm>
                <a:off x="3062637" y="1741265"/>
                <a:ext cx="393350" cy="283262"/>
                <a:chOff x="3209957" y="3127284"/>
                <a:chExt cx="393350" cy="283262"/>
              </a:xfrm>
            </p:grpSpPr>
            <p:pic>
              <p:nvPicPr>
                <p:cNvPr id="61" name="Picture 60">
                  <a:extLst>
                    <a:ext uri="{FF2B5EF4-FFF2-40B4-BE49-F238E27FC236}">
                      <a16:creationId xmlns:a16="http://schemas.microsoft.com/office/drawing/2014/main" id="{6C24E05D-002D-43AC-8DFC-4EDCF2A4F245}"/>
                    </a:ext>
                  </a:extLst>
                </p:cNvPr>
                <p:cNvPicPr>
                  <a:picLocks noChangeAspect="1"/>
                </p:cNvPicPr>
                <p:nvPr>
                  <p:custDataLst>
                    <p:tags r:id="rId16"/>
                  </p:custDataLst>
                </p:nvPr>
              </p:nvPicPr>
              <p:blipFill>
                <a:blip r:embed="rId79" cstate="print">
                  <a:extLst>
                    <a:ext uri="{28A0092B-C50C-407E-A947-70E740481C1C}">
                      <a14:useLocalDpi xmlns:a14="http://schemas.microsoft.com/office/drawing/2010/main" val="0"/>
                    </a:ext>
                  </a:extLst>
                </a:blip>
                <a:stretch>
                  <a:fillRect/>
                </a:stretch>
              </p:blipFill>
              <p:spPr>
                <a:xfrm>
                  <a:off x="3419824" y="3127284"/>
                  <a:ext cx="42099" cy="84197"/>
                </a:xfrm>
                <a:prstGeom prst="rect">
                  <a:avLst/>
                </a:prstGeom>
              </p:spPr>
            </p:pic>
            <p:cxnSp>
              <p:nvCxnSpPr>
                <p:cNvPr id="62" name="Straight Connector 61">
                  <a:extLst>
                    <a:ext uri="{FF2B5EF4-FFF2-40B4-BE49-F238E27FC236}">
                      <a16:creationId xmlns:a16="http://schemas.microsoft.com/office/drawing/2014/main" id="{C1A4D023-582A-47B2-BF81-6500C80A3EB1}"/>
                    </a:ext>
                  </a:extLst>
                </p:cNvPr>
                <p:cNvCxnSpPr>
                  <a:cxnSpLocks/>
                </p:cNvCxnSpPr>
                <p:nvPr/>
              </p:nvCxnSpPr>
              <p:spPr>
                <a:xfrm flipV="1">
                  <a:off x="3331185" y="3264013"/>
                  <a:ext cx="272120" cy="1418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7D1B72-8EF8-4292-B2ED-DE7BA41AE71E}"/>
                    </a:ext>
                  </a:extLst>
                </p:cNvPr>
                <p:cNvCxnSpPr/>
                <p:nvPr/>
              </p:nvCxnSpPr>
              <p:spPr>
                <a:xfrm rot="10800000">
                  <a:off x="3331187" y="3264012"/>
                  <a:ext cx="2721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11DB8E-49F9-4980-869C-618AD2F930B3}"/>
                    </a:ext>
                  </a:extLst>
                </p:cNvPr>
                <p:cNvCxnSpPr>
                  <a:cxnSpLocks/>
                </p:cNvCxnSpPr>
                <p:nvPr/>
              </p:nvCxnSpPr>
              <p:spPr>
                <a:xfrm flipV="1">
                  <a:off x="3331187" y="3263211"/>
                  <a:ext cx="0" cy="1473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85A319C6-A81D-467F-9578-6398627B3239}"/>
                    </a:ext>
                  </a:extLst>
                </p:cNvPr>
                <p:cNvPicPr>
                  <a:picLocks noChangeAspect="1"/>
                </p:cNvPicPr>
                <p:nvPr>
                  <p:custDataLst>
                    <p:tags r:id="rId17"/>
                  </p:custDataLst>
                </p:nvPr>
              </p:nvPicPr>
              <p:blipFill>
                <a:blip r:embed="rId81" cstate="print">
                  <a:extLst>
                    <a:ext uri="{28A0092B-C50C-407E-A947-70E740481C1C}">
                      <a14:useLocalDpi xmlns:a14="http://schemas.microsoft.com/office/drawing/2010/main" val="0"/>
                    </a:ext>
                  </a:extLst>
                </a:blip>
                <a:stretch>
                  <a:fillRect/>
                </a:stretch>
              </p:blipFill>
              <p:spPr>
                <a:xfrm>
                  <a:off x="3209957" y="3284624"/>
                  <a:ext cx="54346" cy="87259"/>
                </a:xfrm>
                <a:prstGeom prst="rect">
                  <a:avLst/>
                </a:prstGeom>
              </p:spPr>
            </p:pic>
          </p:grpSp>
        </p:grpSp>
      </p:grpSp>
      <p:pic>
        <p:nvPicPr>
          <p:cNvPr id="71" name="Picture 70">
            <a:extLst>
              <a:ext uri="{FF2B5EF4-FFF2-40B4-BE49-F238E27FC236}">
                <a16:creationId xmlns:a16="http://schemas.microsoft.com/office/drawing/2014/main" id="{10D4F813-E299-478F-9EE8-FE20EF7868A3}"/>
              </a:ext>
            </a:extLst>
          </p:cNvPr>
          <p:cNvPicPr>
            <a:picLocks noChangeAspect="1"/>
          </p:cNvPicPr>
          <p:nvPr>
            <p:custDataLst>
              <p:tags r:id="rId6"/>
            </p:custDataLst>
          </p:nvPr>
        </p:nvPicPr>
        <p:blipFill>
          <a:blip r:embed="rId82" cstate="print">
            <a:extLst>
              <a:ext uri="{28A0092B-C50C-407E-A947-70E740481C1C}">
                <a14:useLocalDpi xmlns:a14="http://schemas.microsoft.com/office/drawing/2010/main" val="0"/>
              </a:ext>
            </a:extLst>
          </a:blip>
          <a:stretch>
            <a:fillRect/>
          </a:stretch>
        </p:blipFill>
        <p:spPr>
          <a:xfrm>
            <a:off x="2050412" y="2826827"/>
            <a:ext cx="3360000" cy="661333"/>
          </a:xfrm>
          <a:prstGeom prst="rect">
            <a:avLst/>
          </a:prstGeom>
        </p:spPr>
      </p:pic>
      <p:grpSp>
        <p:nvGrpSpPr>
          <p:cNvPr id="82" name="Group 81">
            <a:extLst>
              <a:ext uri="{FF2B5EF4-FFF2-40B4-BE49-F238E27FC236}">
                <a16:creationId xmlns:a16="http://schemas.microsoft.com/office/drawing/2014/main" id="{010F508E-D384-4959-BA11-E9BBCB453285}"/>
              </a:ext>
            </a:extLst>
          </p:cNvPr>
          <p:cNvGrpSpPr/>
          <p:nvPr/>
        </p:nvGrpSpPr>
        <p:grpSpPr>
          <a:xfrm>
            <a:off x="246000" y="999000"/>
            <a:ext cx="7976910" cy="732825"/>
            <a:chOff x="246000" y="999000"/>
            <a:chExt cx="7976910" cy="732825"/>
          </a:xfrm>
        </p:grpSpPr>
        <p:sp>
          <p:nvSpPr>
            <p:cNvPr id="75" name="Rectangle: Rounded Corners 74">
              <a:extLst>
                <a:ext uri="{FF2B5EF4-FFF2-40B4-BE49-F238E27FC236}">
                  <a16:creationId xmlns:a16="http://schemas.microsoft.com/office/drawing/2014/main" id="{7626EFAE-F240-4986-8593-69F0D035127F}"/>
                </a:ext>
              </a:extLst>
            </p:cNvPr>
            <p:cNvSpPr/>
            <p:nvPr/>
          </p:nvSpPr>
          <p:spPr>
            <a:xfrm>
              <a:off x="246000" y="999000"/>
              <a:ext cx="7976910" cy="732825"/>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Picture 73">
              <a:extLst>
                <a:ext uri="{FF2B5EF4-FFF2-40B4-BE49-F238E27FC236}">
                  <a16:creationId xmlns:a16="http://schemas.microsoft.com/office/drawing/2014/main" id="{5883FCE8-E84C-40F5-8FDF-57CD82BAC92F}"/>
                </a:ext>
              </a:extLst>
            </p:cNvPr>
            <p:cNvPicPr>
              <a:picLocks noChangeAspect="1"/>
            </p:cNvPicPr>
            <p:nvPr>
              <p:custDataLst>
                <p:tags r:id="rId8"/>
              </p:custDataLst>
            </p:nvPr>
          </p:nvPicPr>
          <p:blipFill>
            <a:blip r:embed="rId83">
              <a:extLst>
                <a:ext uri="{28A0092B-C50C-407E-A947-70E740481C1C}">
                  <a14:useLocalDpi xmlns:a14="http://schemas.microsoft.com/office/drawing/2010/main" val="0"/>
                </a:ext>
              </a:extLst>
            </a:blip>
            <a:stretch>
              <a:fillRect/>
            </a:stretch>
          </p:blipFill>
          <p:spPr>
            <a:xfrm>
              <a:off x="335501" y="1076199"/>
              <a:ext cx="7808237" cy="573409"/>
            </a:xfrm>
            <a:prstGeom prst="rect">
              <a:avLst/>
            </a:prstGeom>
          </p:spPr>
        </p:pic>
      </p:grpSp>
      <p:grpSp>
        <p:nvGrpSpPr>
          <p:cNvPr id="83" name="Group 82">
            <a:extLst>
              <a:ext uri="{FF2B5EF4-FFF2-40B4-BE49-F238E27FC236}">
                <a16:creationId xmlns:a16="http://schemas.microsoft.com/office/drawing/2014/main" id="{5B0B1572-6144-40F0-BBED-DEED931505AD}"/>
              </a:ext>
            </a:extLst>
          </p:cNvPr>
          <p:cNvGrpSpPr/>
          <p:nvPr/>
        </p:nvGrpSpPr>
        <p:grpSpPr>
          <a:xfrm>
            <a:off x="7446000" y="4419049"/>
            <a:ext cx="4646305" cy="1173263"/>
            <a:chOff x="7446000" y="4419049"/>
            <a:chExt cx="4646305" cy="1173263"/>
          </a:xfrm>
        </p:grpSpPr>
        <p:sp>
          <p:nvSpPr>
            <p:cNvPr id="79" name="Rectangle: Rounded Corners 78">
              <a:extLst>
                <a:ext uri="{FF2B5EF4-FFF2-40B4-BE49-F238E27FC236}">
                  <a16:creationId xmlns:a16="http://schemas.microsoft.com/office/drawing/2014/main" id="{F43AF6E3-9BFA-44CA-81FE-29E94AADABEA}"/>
                </a:ext>
              </a:extLst>
            </p:cNvPr>
            <p:cNvSpPr/>
            <p:nvPr/>
          </p:nvSpPr>
          <p:spPr>
            <a:xfrm>
              <a:off x="7446000" y="4419049"/>
              <a:ext cx="4646305" cy="1173263"/>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Picture 80">
              <a:extLst>
                <a:ext uri="{FF2B5EF4-FFF2-40B4-BE49-F238E27FC236}">
                  <a16:creationId xmlns:a16="http://schemas.microsoft.com/office/drawing/2014/main" id="{2EB1A67C-92BB-4CBA-ABF3-B6CE44031046}"/>
                </a:ext>
              </a:extLst>
            </p:cNvPr>
            <p:cNvPicPr>
              <a:picLocks noChangeAspect="1"/>
            </p:cNvPicPr>
            <p:nvPr>
              <p:custDataLst>
                <p:tags r:id="rId7"/>
              </p:custDataLst>
            </p:nvPr>
          </p:nvPicPr>
          <p:blipFill>
            <a:blip r:embed="rId84">
              <a:extLst>
                <a:ext uri="{28A0092B-C50C-407E-A947-70E740481C1C}">
                  <a14:useLocalDpi xmlns:a14="http://schemas.microsoft.com/office/drawing/2010/main" val="0"/>
                </a:ext>
              </a:extLst>
            </a:blip>
            <a:stretch>
              <a:fillRect/>
            </a:stretch>
          </p:blipFill>
          <p:spPr>
            <a:xfrm>
              <a:off x="7605769" y="4614092"/>
              <a:ext cx="4295231" cy="759058"/>
            </a:xfrm>
            <a:prstGeom prst="rect">
              <a:avLst/>
            </a:prstGeom>
          </p:spPr>
        </p:pic>
      </p:grpSp>
    </p:spTree>
    <p:extLst>
      <p:ext uri="{BB962C8B-B14F-4D97-AF65-F5344CB8AC3E}">
        <p14:creationId xmlns:p14="http://schemas.microsoft.com/office/powerpoint/2010/main" val="32636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8D119887-5545-4580-9CBA-7178E9BD708D}"/>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336000" y="291482"/>
            <a:ext cx="8802334" cy="347518"/>
          </a:xfrm>
          <a:prstGeom prst="rect">
            <a:avLst/>
          </a:prstGeom>
        </p:spPr>
      </p:pic>
      <p:pic>
        <p:nvPicPr>
          <p:cNvPr id="31" name="Picture 30">
            <a:extLst>
              <a:ext uri="{FF2B5EF4-FFF2-40B4-BE49-F238E27FC236}">
                <a16:creationId xmlns:a16="http://schemas.microsoft.com/office/drawing/2014/main" id="{99958657-4242-4627-AF93-DA8A5AA10308}"/>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470571" y="1116299"/>
            <a:ext cx="4600072" cy="277407"/>
          </a:xfrm>
          <a:prstGeom prst="rect">
            <a:avLst/>
          </a:prstGeom>
        </p:spPr>
      </p:pic>
      <p:pic>
        <p:nvPicPr>
          <p:cNvPr id="34" name="Picture 33">
            <a:extLst>
              <a:ext uri="{FF2B5EF4-FFF2-40B4-BE49-F238E27FC236}">
                <a16:creationId xmlns:a16="http://schemas.microsoft.com/office/drawing/2014/main" id="{48D861A8-C192-4A6F-BBF7-734E124AAFDA}"/>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470571" y="1561677"/>
            <a:ext cx="4472038" cy="277407"/>
          </a:xfrm>
          <a:prstGeom prst="rect">
            <a:avLst/>
          </a:prstGeom>
        </p:spPr>
      </p:pic>
      <p:pic>
        <p:nvPicPr>
          <p:cNvPr id="37" name="Picture 36">
            <a:extLst>
              <a:ext uri="{FF2B5EF4-FFF2-40B4-BE49-F238E27FC236}">
                <a16:creationId xmlns:a16="http://schemas.microsoft.com/office/drawing/2014/main" id="{1B62A8F8-1248-40FC-BCB2-FFBCA2A6442A}"/>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478128" y="2009015"/>
            <a:ext cx="4002581" cy="277407"/>
          </a:xfrm>
          <a:prstGeom prst="rect">
            <a:avLst/>
          </a:prstGeom>
        </p:spPr>
      </p:pic>
      <p:pic>
        <p:nvPicPr>
          <p:cNvPr id="42" name="Picture 41">
            <a:extLst>
              <a:ext uri="{FF2B5EF4-FFF2-40B4-BE49-F238E27FC236}">
                <a16:creationId xmlns:a16="http://schemas.microsoft.com/office/drawing/2014/main" id="{B70AFD5D-125D-4031-8ABD-6A3CEF3C66CC}"/>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478128" y="2456353"/>
            <a:ext cx="1598899" cy="185954"/>
          </a:xfrm>
          <a:prstGeom prst="rect">
            <a:avLst/>
          </a:prstGeom>
        </p:spPr>
      </p:pic>
      <p:pic>
        <p:nvPicPr>
          <p:cNvPr id="44" name="Picture 43">
            <a:extLst>
              <a:ext uri="{FF2B5EF4-FFF2-40B4-BE49-F238E27FC236}">
                <a16:creationId xmlns:a16="http://schemas.microsoft.com/office/drawing/2014/main" id="{B2095299-E903-4400-91DF-FE3777042D7B}"/>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1226019" y="2841363"/>
            <a:ext cx="3444721" cy="317036"/>
          </a:xfrm>
          <a:prstGeom prst="rect">
            <a:avLst/>
          </a:prstGeom>
        </p:spPr>
      </p:pic>
      <p:grpSp>
        <p:nvGrpSpPr>
          <p:cNvPr id="2" name="Group 1">
            <a:extLst>
              <a:ext uri="{FF2B5EF4-FFF2-40B4-BE49-F238E27FC236}">
                <a16:creationId xmlns:a16="http://schemas.microsoft.com/office/drawing/2014/main" id="{7F727F46-BA94-406C-9AC5-B9537AF54E4E}"/>
              </a:ext>
            </a:extLst>
          </p:cNvPr>
          <p:cNvGrpSpPr/>
          <p:nvPr/>
        </p:nvGrpSpPr>
        <p:grpSpPr>
          <a:xfrm>
            <a:off x="5421000" y="864000"/>
            <a:ext cx="3030868" cy="2823654"/>
            <a:chOff x="5421000" y="864000"/>
            <a:chExt cx="3030868" cy="2823654"/>
          </a:xfrm>
        </p:grpSpPr>
        <p:pic>
          <p:nvPicPr>
            <p:cNvPr id="10" name="Picture 9" descr="A close up of a map&#10;&#10;Description automatically generated">
              <a:extLst>
                <a:ext uri="{FF2B5EF4-FFF2-40B4-BE49-F238E27FC236}">
                  <a16:creationId xmlns:a16="http://schemas.microsoft.com/office/drawing/2014/main" id="{08CE870A-C548-4BAB-B923-6FCF35BB1CB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11000" y="930482"/>
              <a:ext cx="2881959" cy="2700000"/>
            </a:xfrm>
            <a:prstGeom prst="rect">
              <a:avLst/>
            </a:prstGeom>
          </p:spPr>
        </p:pic>
        <p:sp>
          <p:nvSpPr>
            <p:cNvPr id="45" name="Rectangle 44">
              <a:extLst>
                <a:ext uri="{FF2B5EF4-FFF2-40B4-BE49-F238E27FC236}">
                  <a16:creationId xmlns:a16="http://schemas.microsoft.com/office/drawing/2014/main" id="{396461BF-51D1-43AC-86DD-DB2F8C66A8D0}"/>
                </a:ext>
              </a:extLst>
            </p:cNvPr>
            <p:cNvSpPr/>
            <p:nvPr/>
          </p:nvSpPr>
          <p:spPr>
            <a:xfrm>
              <a:off x="5421000" y="864000"/>
              <a:ext cx="3030868" cy="282365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12314640-E9FA-4237-A185-03F011D5D20C}"/>
              </a:ext>
            </a:extLst>
          </p:cNvPr>
          <p:cNvGrpSpPr/>
          <p:nvPr/>
        </p:nvGrpSpPr>
        <p:grpSpPr>
          <a:xfrm>
            <a:off x="8541602" y="864000"/>
            <a:ext cx="3030868" cy="2823654"/>
            <a:chOff x="8541602" y="864000"/>
            <a:chExt cx="3030868" cy="2823654"/>
          </a:xfrm>
        </p:grpSpPr>
        <p:pic>
          <p:nvPicPr>
            <p:cNvPr id="16" name="Picture 15" descr="A screenshot of a cell phone&#10;&#10;Description automatically generated">
              <a:extLst>
                <a:ext uri="{FF2B5EF4-FFF2-40B4-BE49-F238E27FC236}">
                  <a16:creationId xmlns:a16="http://schemas.microsoft.com/office/drawing/2014/main" id="{49566E3D-7851-4045-862E-7EE5EE2685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61000" y="930482"/>
              <a:ext cx="2812657" cy="2700000"/>
            </a:xfrm>
            <a:prstGeom prst="rect">
              <a:avLst/>
            </a:prstGeom>
          </p:spPr>
        </p:pic>
        <p:sp>
          <p:nvSpPr>
            <p:cNvPr id="46" name="Rectangle 45">
              <a:extLst>
                <a:ext uri="{FF2B5EF4-FFF2-40B4-BE49-F238E27FC236}">
                  <a16:creationId xmlns:a16="http://schemas.microsoft.com/office/drawing/2014/main" id="{AC3A2488-98E4-4FCF-913D-416447F65BCB}"/>
                </a:ext>
              </a:extLst>
            </p:cNvPr>
            <p:cNvSpPr/>
            <p:nvPr/>
          </p:nvSpPr>
          <p:spPr>
            <a:xfrm>
              <a:off x="8541602" y="864000"/>
              <a:ext cx="3030868" cy="282365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0EF5F8AF-D8C0-4034-8E9D-2FA90F3B4315}"/>
              </a:ext>
            </a:extLst>
          </p:cNvPr>
          <p:cNvGrpSpPr/>
          <p:nvPr/>
        </p:nvGrpSpPr>
        <p:grpSpPr>
          <a:xfrm>
            <a:off x="5421000" y="3751892"/>
            <a:ext cx="3120868" cy="2823654"/>
            <a:chOff x="5421000" y="3751892"/>
            <a:chExt cx="3120868" cy="2823654"/>
          </a:xfrm>
        </p:grpSpPr>
        <p:pic>
          <p:nvPicPr>
            <p:cNvPr id="20" name="Picture 19" descr="A close up of text on a white background&#10;&#10;Description automatically generated">
              <a:extLst>
                <a:ext uri="{FF2B5EF4-FFF2-40B4-BE49-F238E27FC236}">
                  <a16:creationId xmlns:a16="http://schemas.microsoft.com/office/drawing/2014/main" id="{F7CC9670-0230-41E1-BC84-EFD7D6E3EC2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511000" y="3805827"/>
              <a:ext cx="3030868" cy="2700000"/>
            </a:xfrm>
            <a:prstGeom prst="rect">
              <a:avLst/>
            </a:prstGeom>
          </p:spPr>
        </p:pic>
        <p:sp>
          <p:nvSpPr>
            <p:cNvPr id="47" name="Rectangle 46">
              <a:extLst>
                <a:ext uri="{FF2B5EF4-FFF2-40B4-BE49-F238E27FC236}">
                  <a16:creationId xmlns:a16="http://schemas.microsoft.com/office/drawing/2014/main" id="{BEE53541-04C2-48F6-8084-55B31A7843FC}"/>
                </a:ext>
              </a:extLst>
            </p:cNvPr>
            <p:cNvSpPr/>
            <p:nvPr/>
          </p:nvSpPr>
          <p:spPr>
            <a:xfrm>
              <a:off x="5421000" y="3751892"/>
              <a:ext cx="3030868" cy="282365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562BD83E-6467-4ADB-9FB5-838DA7C03658}"/>
              </a:ext>
            </a:extLst>
          </p:cNvPr>
          <p:cNvGrpSpPr/>
          <p:nvPr/>
        </p:nvGrpSpPr>
        <p:grpSpPr>
          <a:xfrm>
            <a:off x="8553425" y="3744000"/>
            <a:ext cx="3204816" cy="2823654"/>
            <a:chOff x="8553425" y="3744000"/>
            <a:chExt cx="3204816" cy="2823654"/>
          </a:xfrm>
        </p:grpSpPr>
        <p:pic>
          <p:nvPicPr>
            <p:cNvPr id="22" name="Picture 21" descr="A close up of a logo&#10;&#10;Description automatically generated">
              <a:extLst>
                <a:ext uri="{FF2B5EF4-FFF2-40B4-BE49-F238E27FC236}">
                  <a16:creationId xmlns:a16="http://schemas.microsoft.com/office/drawing/2014/main" id="{2968A845-189B-498F-B9A0-249FB3F511E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43425" y="3805827"/>
              <a:ext cx="3114816" cy="2700000"/>
            </a:xfrm>
            <a:prstGeom prst="rect">
              <a:avLst/>
            </a:prstGeom>
          </p:spPr>
        </p:pic>
        <p:sp>
          <p:nvSpPr>
            <p:cNvPr id="48" name="Rectangle 47">
              <a:extLst>
                <a:ext uri="{FF2B5EF4-FFF2-40B4-BE49-F238E27FC236}">
                  <a16:creationId xmlns:a16="http://schemas.microsoft.com/office/drawing/2014/main" id="{C66247C7-00CA-4C65-A117-6B9E28CAA050}"/>
                </a:ext>
              </a:extLst>
            </p:cNvPr>
            <p:cNvSpPr/>
            <p:nvPr/>
          </p:nvSpPr>
          <p:spPr>
            <a:xfrm>
              <a:off x="8553425" y="3744000"/>
              <a:ext cx="3030868" cy="2823654"/>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0" name="Picture 49">
            <a:extLst>
              <a:ext uri="{FF2B5EF4-FFF2-40B4-BE49-F238E27FC236}">
                <a16:creationId xmlns:a16="http://schemas.microsoft.com/office/drawing/2014/main" id="{FDC1EFD3-1631-4B08-9C22-425A22CCF628}"/>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a:off x="336000" y="3429000"/>
            <a:ext cx="798078" cy="196166"/>
          </a:xfrm>
          <a:prstGeom prst="rect">
            <a:avLst/>
          </a:prstGeom>
        </p:spPr>
      </p:pic>
      <p:pic>
        <p:nvPicPr>
          <p:cNvPr id="62" name="Picture 61">
            <a:extLst>
              <a:ext uri="{FF2B5EF4-FFF2-40B4-BE49-F238E27FC236}">
                <a16:creationId xmlns:a16="http://schemas.microsoft.com/office/drawing/2014/main" id="{7D733BDA-8256-482B-A1CF-07FBD555B3CE}"/>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470572" y="3788755"/>
            <a:ext cx="4700672" cy="533475"/>
          </a:xfrm>
          <a:prstGeom prst="rect">
            <a:avLst/>
          </a:prstGeom>
        </p:spPr>
      </p:pic>
      <p:pic>
        <p:nvPicPr>
          <p:cNvPr id="60" name="Picture 59">
            <a:extLst>
              <a:ext uri="{FF2B5EF4-FFF2-40B4-BE49-F238E27FC236}">
                <a16:creationId xmlns:a16="http://schemas.microsoft.com/office/drawing/2014/main" id="{6914F399-FF11-45C7-9F14-BB36544EAEBE}"/>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478129" y="4485819"/>
            <a:ext cx="4116899" cy="836794"/>
          </a:xfrm>
          <a:prstGeom prst="rect">
            <a:avLst/>
          </a:prstGeom>
        </p:spPr>
      </p:pic>
    </p:spTree>
    <p:extLst>
      <p:ext uri="{BB962C8B-B14F-4D97-AF65-F5344CB8AC3E}">
        <p14:creationId xmlns:p14="http://schemas.microsoft.com/office/powerpoint/2010/main" val="336662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10" name="Picture 9">
            <a:extLst>
              <a:ext uri="{FF2B5EF4-FFF2-40B4-BE49-F238E27FC236}">
                <a16:creationId xmlns:a16="http://schemas.microsoft.com/office/drawing/2014/main" id="{121EFCB5-CA88-4622-A36A-BB13DCB68210}"/>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336762" y="271061"/>
            <a:ext cx="7501416" cy="340661"/>
          </a:xfrm>
          <a:prstGeom prst="rect">
            <a:avLst/>
          </a:prstGeom>
        </p:spPr>
      </p:pic>
      <p:grpSp>
        <p:nvGrpSpPr>
          <p:cNvPr id="2" name="Group 1">
            <a:extLst>
              <a:ext uri="{FF2B5EF4-FFF2-40B4-BE49-F238E27FC236}">
                <a16:creationId xmlns:a16="http://schemas.microsoft.com/office/drawing/2014/main" id="{73E60377-BF94-418E-9751-A540E986D8FB}"/>
              </a:ext>
            </a:extLst>
          </p:cNvPr>
          <p:cNvGrpSpPr/>
          <p:nvPr/>
        </p:nvGrpSpPr>
        <p:grpSpPr>
          <a:xfrm>
            <a:off x="146723" y="885575"/>
            <a:ext cx="11963845" cy="5462279"/>
            <a:chOff x="146723" y="885575"/>
            <a:chExt cx="11963845" cy="5462279"/>
          </a:xfrm>
        </p:grpSpPr>
        <p:pic>
          <p:nvPicPr>
            <p:cNvPr id="12" name="Picture 11 1">
              <a:extLst>
                <a:ext uri="{FF2B5EF4-FFF2-40B4-BE49-F238E27FC236}">
                  <a16:creationId xmlns:a16="http://schemas.microsoft.com/office/drawing/2014/main" id="{ECBE089A-D50F-47EB-BAAC-62AF64D89E27}"/>
                </a:ext>
              </a:extLst>
            </p:cNvPr>
            <p:cNvPicPr>
              <a:picLocks noChangeAspect="1"/>
            </p:cNvPicPr>
            <p:nvPr/>
          </p:nvPicPr>
          <p:blipFill rotWithShape="1">
            <a:blip r:embed="rId16"/>
            <a:srcRect l="15664" t="28891" r="36836" b="12219"/>
            <a:stretch/>
          </p:blipFill>
          <p:spPr>
            <a:xfrm>
              <a:off x="5589830" y="3745424"/>
              <a:ext cx="3549066" cy="2475006"/>
            </a:xfrm>
            <a:prstGeom prst="rect">
              <a:avLst/>
            </a:prstGeom>
          </p:spPr>
        </p:pic>
        <p:pic>
          <p:nvPicPr>
            <p:cNvPr id="14" name="Picture 5">
              <a:extLst>
                <a:ext uri="{FF2B5EF4-FFF2-40B4-BE49-F238E27FC236}">
                  <a16:creationId xmlns:a16="http://schemas.microsoft.com/office/drawing/2014/main" id="{103D44B2-E9D4-498B-8177-7500C11B291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858" t="21906" r="77856" b="42857"/>
            <a:stretch>
              <a:fillRect/>
            </a:stretch>
          </p:blipFill>
          <p:spPr bwMode="auto">
            <a:xfrm>
              <a:off x="338145" y="885575"/>
              <a:ext cx="1977856" cy="2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2">
              <a:extLst>
                <a:ext uri="{FF2B5EF4-FFF2-40B4-BE49-F238E27FC236}">
                  <a16:creationId xmlns:a16="http://schemas.microsoft.com/office/drawing/2014/main" id="{6A7C4C44-5AD0-4433-A7C4-A75973203CFD}"/>
                </a:ext>
              </a:extLst>
            </p:cNvPr>
            <p:cNvPicPr>
              <a:picLocks noChangeAspect="1" noChangeArrowheads="1"/>
            </p:cNvPicPr>
            <p:nvPr/>
          </p:nvPicPr>
          <p:blipFill>
            <a:blip r:embed="rId18">
              <a:clrChange>
                <a:clrFrom>
                  <a:srgbClr val="F9F9F9"/>
                </a:clrFrom>
                <a:clrTo>
                  <a:srgbClr val="F9F9F9">
                    <a:alpha val="0"/>
                  </a:srgbClr>
                </a:clrTo>
              </a:clrChange>
              <a:extLst>
                <a:ext uri="{28A0092B-C50C-407E-A947-70E740481C1C}">
                  <a14:useLocalDpi xmlns:a14="http://schemas.microsoft.com/office/drawing/2010/main" val="0"/>
                </a:ext>
              </a:extLst>
            </a:blip>
            <a:srcRect l="43750" t="36000" r="40625" b="31000"/>
            <a:stretch>
              <a:fillRect/>
            </a:stretch>
          </p:blipFill>
          <p:spPr bwMode="auto">
            <a:xfrm>
              <a:off x="2525542" y="3584320"/>
              <a:ext cx="1889724" cy="249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a:extLst>
                <a:ext uri="{FF2B5EF4-FFF2-40B4-BE49-F238E27FC236}">
                  <a16:creationId xmlns:a16="http://schemas.microsoft.com/office/drawing/2014/main" id="{7C1B3A27-EA53-43AA-83E2-282FDD09CA2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56250" t="34000" r="17500" b="30000"/>
            <a:stretch>
              <a:fillRect/>
            </a:stretch>
          </p:blipFill>
          <p:spPr bwMode="auto">
            <a:xfrm>
              <a:off x="8931000" y="911344"/>
              <a:ext cx="2819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E6A58FCC-3A1B-46A9-877F-1E2B7AF318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56480" y="911344"/>
              <a:ext cx="3614520" cy="1932655"/>
            </a:xfrm>
            <a:prstGeom prst="rect">
              <a:avLst/>
            </a:prstGeom>
          </p:spPr>
        </p:pic>
        <p:pic>
          <p:nvPicPr>
            <p:cNvPr id="33" name="Picture 32">
              <a:extLst>
                <a:ext uri="{FF2B5EF4-FFF2-40B4-BE49-F238E27FC236}">
                  <a16:creationId xmlns:a16="http://schemas.microsoft.com/office/drawing/2014/main" id="{E527C298-8BB1-450A-BD22-564622BC8517}"/>
                </a:ext>
              </a:extLst>
            </p:cNvPr>
            <p:cNvPicPr>
              <a:picLocks noChangeAspect="1"/>
            </p:cNvPicPr>
            <p:nvPr>
              <p:custDataLst>
                <p:tags r:id="rId5"/>
              </p:custDataLst>
            </p:nvPr>
          </p:nvPicPr>
          <p:blipFill>
            <a:blip r:embed="rId21">
              <a:extLst>
                <a:ext uri="{28A0092B-C50C-407E-A947-70E740481C1C}">
                  <a14:useLocalDpi xmlns:a14="http://schemas.microsoft.com/office/drawing/2010/main" val="0"/>
                </a:ext>
              </a:extLst>
            </a:blip>
            <a:stretch>
              <a:fillRect/>
            </a:stretch>
          </p:blipFill>
          <p:spPr>
            <a:xfrm>
              <a:off x="146723" y="3584319"/>
              <a:ext cx="2360703" cy="253172"/>
            </a:xfrm>
            <a:prstGeom prst="rect">
              <a:avLst/>
            </a:prstGeom>
          </p:spPr>
        </p:pic>
        <p:pic>
          <p:nvPicPr>
            <p:cNvPr id="39" name="Picture 38">
              <a:extLst>
                <a:ext uri="{FF2B5EF4-FFF2-40B4-BE49-F238E27FC236}">
                  <a16:creationId xmlns:a16="http://schemas.microsoft.com/office/drawing/2014/main" id="{665BCAFD-B721-4FB4-BA34-A7784ADCCA60}"/>
                </a:ext>
              </a:extLst>
            </p:cNvPr>
            <p:cNvPicPr>
              <a:picLocks noChangeAspect="1"/>
            </p:cNvPicPr>
            <p:nvPr>
              <p:custDataLst>
                <p:tags r:id="rId6"/>
              </p:custDataLst>
            </p:nvPr>
          </p:nvPicPr>
          <p:blipFill>
            <a:blip r:embed="rId22">
              <a:extLst>
                <a:ext uri="{28A0092B-C50C-407E-A947-70E740481C1C}">
                  <a14:useLocalDpi xmlns:a14="http://schemas.microsoft.com/office/drawing/2010/main" val="0"/>
                </a:ext>
              </a:extLst>
            </a:blip>
            <a:stretch>
              <a:fillRect/>
            </a:stretch>
          </p:blipFill>
          <p:spPr>
            <a:xfrm>
              <a:off x="2125744" y="6067331"/>
              <a:ext cx="1344660" cy="204549"/>
            </a:xfrm>
            <a:prstGeom prst="rect">
              <a:avLst/>
            </a:prstGeom>
          </p:spPr>
        </p:pic>
        <p:pic>
          <p:nvPicPr>
            <p:cNvPr id="35" name="Picture 34">
              <a:extLst>
                <a:ext uri="{FF2B5EF4-FFF2-40B4-BE49-F238E27FC236}">
                  <a16:creationId xmlns:a16="http://schemas.microsoft.com/office/drawing/2014/main" id="{F91EF7E9-FAFC-46A2-8A1E-9A4F14BB76FF}"/>
                </a:ext>
              </a:extLst>
            </p:cNvPr>
            <p:cNvPicPr>
              <a:picLocks noChangeAspect="1"/>
            </p:cNvPicPr>
            <p:nvPr>
              <p:custDataLst>
                <p:tags r:id="rId7"/>
              </p:custDataLst>
            </p:nvPr>
          </p:nvPicPr>
          <p:blipFill>
            <a:blip r:embed="rId23">
              <a:extLst>
                <a:ext uri="{28A0092B-C50C-407E-A947-70E740481C1C}">
                  <a14:useLocalDpi xmlns:a14="http://schemas.microsoft.com/office/drawing/2010/main" val="0"/>
                </a:ext>
              </a:extLst>
            </a:blip>
            <a:stretch>
              <a:fillRect/>
            </a:stretch>
          </p:blipFill>
          <p:spPr>
            <a:xfrm>
              <a:off x="4574408" y="3002293"/>
              <a:ext cx="2578663" cy="249818"/>
            </a:xfrm>
            <a:prstGeom prst="rect">
              <a:avLst/>
            </a:prstGeom>
          </p:spPr>
        </p:pic>
        <p:pic>
          <p:nvPicPr>
            <p:cNvPr id="37" name="Picture 36">
              <a:extLst>
                <a:ext uri="{FF2B5EF4-FFF2-40B4-BE49-F238E27FC236}">
                  <a16:creationId xmlns:a16="http://schemas.microsoft.com/office/drawing/2014/main" id="{9CF28AE3-E731-4C49-83E5-0116181DB8D6}"/>
                </a:ext>
              </a:extLst>
            </p:cNvPr>
            <p:cNvPicPr>
              <a:picLocks noChangeAspect="1"/>
            </p:cNvPicPr>
            <p:nvPr>
              <p:custDataLst>
                <p:tags r:id="rId8"/>
              </p:custDataLst>
            </p:nvPr>
          </p:nvPicPr>
          <p:blipFill>
            <a:blip r:embed="rId24">
              <a:extLst>
                <a:ext uri="{28A0092B-C50C-407E-A947-70E740481C1C}">
                  <a14:useLocalDpi xmlns:a14="http://schemas.microsoft.com/office/drawing/2010/main" val="0"/>
                </a:ext>
              </a:extLst>
            </a:blip>
            <a:stretch>
              <a:fillRect/>
            </a:stretch>
          </p:blipFill>
          <p:spPr>
            <a:xfrm>
              <a:off x="8790833" y="3343959"/>
              <a:ext cx="3319735" cy="254848"/>
            </a:xfrm>
            <a:prstGeom prst="rect">
              <a:avLst/>
            </a:prstGeom>
          </p:spPr>
        </p:pic>
        <p:pic>
          <p:nvPicPr>
            <p:cNvPr id="41" name="Picture 40">
              <a:extLst>
                <a:ext uri="{FF2B5EF4-FFF2-40B4-BE49-F238E27FC236}">
                  <a16:creationId xmlns:a16="http://schemas.microsoft.com/office/drawing/2014/main" id="{B2A94C97-7A87-4277-9AD0-868B7E506DE9}"/>
                </a:ext>
              </a:extLst>
            </p:cNvPr>
            <p:cNvPicPr>
              <a:picLocks noChangeAspect="1"/>
            </p:cNvPicPr>
            <p:nvPr>
              <p:custDataLst>
                <p:tags r:id="rId9"/>
              </p:custDataLst>
            </p:nvPr>
          </p:nvPicPr>
          <p:blipFill>
            <a:blip r:embed="rId25">
              <a:extLst>
                <a:ext uri="{28A0092B-C50C-407E-A947-70E740481C1C}">
                  <a14:useLocalDpi xmlns:a14="http://schemas.microsoft.com/office/drawing/2010/main" val="0"/>
                </a:ext>
              </a:extLst>
            </a:blip>
            <a:stretch>
              <a:fillRect/>
            </a:stretch>
          </p:blipFill>
          <p:spPr>
            <a:xfrm>
              <a:off x="9282182" y="6093006"/>
              <a:ext cx="1886213" cy="254848"/>
            </a:xfrm>
            <a:prstGeom prst="rect">
              <a:avLst/>
            </a:prstGeom>
          </p:spPr>
        </p:pic>
      </p:grpSp>
    </p:spTree>
    <p:extLst>
      <p:ext uri="{BB962C8B-B14F-4D97-AF65-F5344CB8AC3E}">
        <p14:creationId xmlns:p14="http://schemas.microsoft.com/office/powerpoint/2010/main" val="381210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70" name="Group 69">
            <a:extLst>
              <a:ext uri="{FF2B5EF4-FFF2-40B4-BE49-F238E27FC236}">
                <a16:creationId xmlns:a16="http://schemas.microsoft.com/office/drawing/2014/main" id="{D760E1CF-85F7-4E6B-B72E-8E213793768F}"/>
              </a:ext>
            </a:extLst>
          </p:cNvPr>
          <p:cNvGrpSpPr/>
          <p:nvPr/>
        </p:nvGrpSpPr>
        <p:grpSpPr>
          <a:xfrm>
            <a:off x="1326255" y="1008543"/>
            <a:ext cx="9539489" cy="5249267"/>
            <a:chOff x="1326255" y="1008543"/>
            <a:chExt cx="9539489" cy="5249267"/>
          </a:xfrm>
        </p:grpSpPr>
        <p:grpSp>
          <p:nvGrpSpPr>
            <p:cNvPr id="69" name="Group 68">
              <a:extLst>
                <a:ext uri="{FF2B5EF4-FFF2-40B4-BE49-F238E27FC236}">
                  <a16:creationId xmlns:a16="http://schemas.microsoft.com/office/drawing/2014/main" id="{BB7707B8-EFBF-419B-B14C-F875FAF7B4C9}"/>
                </a:ext>
              </a:extLst>
            </p:cNvPr>
            <p:cNvGrpSpPr/>
            <p:nvPr>
              <p:custDataLst>
                <p:tags r:id="rId8"/>
              </p:custDataLst>
            </p:nvPr>
          </p:nvGrpSpPr>
          <p:grpSpPr>
            <a:xfrm>
              <a:off x="3321362" y="1008543"/>
              <a:ext cx="5577207" cy="2722842"/>
              <a:chOff x="3321362" y="1008543"/>
              <a:chExt cx="5577207" cy="2722842"/>
            </a:xfrm>
          </p:grpSpPr>
          <p:pic>
            <p:nvPicPr>
              <p:cNvPr id="10" name="Picture 9">
                <a:extLst>
                  <a:ext uri="{FF2B5EF4-FFF2-40B4-BE49-F238E27FC236}">
                    <a16:creationId xmlns:a16="http://schemas.microsoft.com/office/drawing/2014/main" id="{7EF96836-F51D-483C-841F-4ECCAAEFDC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21362" y="1008543"/>
                <a:ext cx="2507606" cy="2722842"/>
              </a:xfrm>
              <a:prstGeom prst="rect">
                <a:avLst/>
              </a:prstGeom>
            </p:spPr>
          </p:pic>
          <p:pic>
            <p:nvPicPr>
              <p:cNvPr id="12" name="Picture 11">
                <a:extLst>
                  <a:ext uri="{FF2B5EF4-FFF2-40B4-BE49-F238E27FC236}">
                    <a16:creationId xmlns:a16="http://schemas.microsoft.com/office/drawing/2014/main" id="{37C715F3-7881-4769-85BF-BFA666E670B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116229" y="1456478"/>
                <a:ext cx="1756714" cy="1907499"/>
              </a:xfrm>
              <a:prstGeom prst="rect">
                <a:avLst/>
              </a:prstGeom>
            </p:spPr>
          </p:pic>
          <p:cxnSp>
            <p:nvCxnSpPr>
              <p:cNvPr id="15" name="Straight Connector 14">
                <a:extLst>
                  <a:ext uri="{FF2B5EF4-FFF2-40B4-BE49-F238E27FC236}">
                    <a16:creationId xmlns:a16="http://schemas.microsoft.com/office/drawing/2014/main" id="{A7ADD33C-3BD1-4654-BFD1-98DAF1FE5B41}"/>
                  </a:ext>
                </a:extLst>
              </p:cNvPr>
              <p:cNvCxnSpPr>
                <a:cxnSpLocks/>
              </p:cNvCxnSpPr>
              <p:nvPr/>
            </p:nvCxnSpPr>
            <p:spPr>
              <a:xfrm flipH="1">
                <a:off x="5005232" y="1877092"/>
                <a:ext cx="749620" cy="152768"/>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B488BF7-5EED-4E43-94DB-D4BC4C7A60EE}"/>
                  </a:ext>
                </a:extLst>
              </p:cNvPr>
              <p:cNvCxnSpPr>
                <a:cxnSpLocks/>
              </p:cNvCxnSpPr>
              <p:nvPr/>
            </p:nvCxnSpPr>
            <p:spPr>
              <a:xfrm flipH="1">
                <a:off x="4742211" y="2179964"/>
                <a:ext cx="971128" cy="158671"/>
              </a:xfrm>
              <a:prstGeom prst="line">
                <a:avLst/>
              </a:prstGeom>
              <a:ln w="28575" cap="flat">
                <a:solidFill>
                  <a:srgbClr val="FFFF00"/>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E36A0-8B31-4D13-BAB6-76AA6DEAE1E3}"/>
                  </a:ext>
                </a:extLst>
              </p:cNvPr>
              <p:cNvCxnSpPr>
                <a:cxnSpLocks/>
              </p:cNvCxnSpPr>
              <p:nvPr/>
            </p:nvCxnSpPr>
            <p:spPr>
              <a:xfrm flipH="1" flipV="1">
                <a:off x="4716862" y="2820136"/>
                <a:ext cx="822157" cy="39757"/>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5A5A78-909C-4DC5-A122-3046A2114955}"/>
                  </a:ext>
                </a:extLst>
              </p:cNvPr>
              <p:cNvCxnSpPr>
                <a:cxnSpLocks/>
              </p:cNvCxnSpPr>
              <p:nvPr/>
            </p:nvCxnSpPr>
            <p:spPr>
              <a:xfrm flipH="1">
                <a:off x="4930327" y="2446306"/>
                <a:ext cx="745002" cy="31377"/>
              </a:xfrm>
              <a:prstGeom prst="line">
                <a:avLst/>
              </a:prstGeom>
              <a:ln w="28575">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4EBC351-9E65-4F86-BB74-5A4041193054}"/>
                  </a:ext>
                </a:extLst>
              </p:cNvPr>
              <p:cNvCxnSpPr>
                <a:cxnSpLocks/>
              </p:cNvCxnSpPr>
              <p:nvPr/>
            </p:nvCxnSpPr>
            <p:spPr>
              <a:xfrm flipH="1">
                <a:off x="5754853" y="1456478"/>
                <a:ext cx="2050755" cy="420614"/>
              </a:xfrm>
              <a:prstGeom prst="line">
                <a:avLst/>
              </a:prstGeom>
              <a:ln w="158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CFFE02-81FD-421E-9A54-07F1C23AA5EA}"/>
                  </a:ext>
                </a:extLst>
              </p:cNvPr>
              <p:cNvCxnSpPr>
                <a:cxnSpLocks/>
              </p:cNvCxnSpPr>
              <p:nvPr/>
            </p:nvCxnSpPr>
            <p:spPr>
              <a:xfrm flipH="1">
                <a:off x="5713338" y="1950392"/>
                <a:ext cx="1402892" cy="229572"/>
              </a:xfrm>
              <a:prstGeom prst="line">
                <a:avLst/>
              </a:prstGeom>
              <a:ln w="15875" cap="flat">
                <a:solidFill>
                  <a:schemeClr val="tx1">
                    <a:lumMod val="50000"/>
                    <a:lumOff val="5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78413A-C3DF-46E1-9E37-4380D3AF2C43}"/>
                  </a:ext>
                </a:extLst>
              </p:cNvPr>
              <p:cNvCxnSpPr>
                <a:cxnSpLocks/>
              </p:cNvCxnSpPr>
              <p:nvPr/>
            </p:nvCxnSpPr>
            <p:spPr>
              <a:xfrm flipH="1">
                <a:off x="5675330" y="2382808"/>
                <a:ext cx="1511204" cy="64607"/>
              </a:xfrm>
              <a:prstGeom prst="line">
                <a:avLst/>
              </a:prstGeom>
              <a:ln w="158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D47A36-6BFE-4DDF-935D-FF912DC67446}"/>
                  </a:ext>
                </a:extLst>
              </p:cNvPr>
              <p:cNvCxnSpPr>
                <a:cxnSpLocks/>
              </p:cNvCxnSpPr>
              <p:nvPr/>
            </p:nvCxnSpPr>
            <p:spPr>
              <a:xfrm flipH="1" flipV="1">
                <a:off x="5553437" y="2859893"/>
                <a:ext cx="1717026" cy="68925"/>
              </a:xfrm>
              <a:prstGeom prst="line">
                <a:avLst/>
              </a:prstGeom>
              <a:ln w="158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03F4BB1-D229-46E3-BE19-D141974D5EBB}"/>
                  </a:ext>
                </a:extLst>
              </p:cNvPr>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8354362" y="1252888"/>
                <a:ext cx="366369" cy="104282"/>
              </a:xfrm>
              <a:prstGeom prst="rect">
                <a:avLst/>
              </a:prstGeom>
            </p:spPr>
          </p:pic>
          <p:cxnSp>
            <p:nvCxnSpPr>
              <p:cNvPr id="25" name="Straight Arrow Connector 24">
                <a:extLst>
                  <a:ext uri="{FF2B5EF4-FFF2-40B4-BE49-F238E27FC236}">
                    <a16:creationId xmlns:a16="http://schemas.microsoft.com/office/drawing/2014/main" id="{FFCB6CF2-D1C4-4DCE-965C-8B24EAE1821A}"/>
                  </a:ext>
                </a:extLst>
              </p:cNvPr>
              <p:cNvCxnSpPr/>
              <p:nvPr/>
            </p:nvCxnSpPr>
            <p:spPr>
              <a:xfrm rot="21480000">
                <a:off x="7870552" y="1369318"/>
                <a:ext cx="1028017" cy="2690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E1057DAE-EF9A-48DD-86B8-1026DB7CAF2A}"/>
                  </a:ext>
                </a:extLst>
              </p:cNvPr>
              <p:cNvPicPr>
                <a:picLocks noChangeAspect="1"/>
              </p:cNvPicPr>
              <p:nvPr>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7801181" y="3535219"/>
                <a:ext cx="806613" cy="160500"/>
              </a:xfrm>
              <a:prstGeom prst="rect">
                <a:avLst/>
              </a:prstGeom>
            </p:spPr>
          </p:pic>
        </p:grpSp>
        <p:pic>
          <p:nvPicPr>
            <p:cNvPr id="39" name="Picture 38">
              <a:extLst>
                <a:ext uri="{FF2B5EF4-FFF2-40B4-BE49-F238E27FC236}">
                  <a16:creationId xmlns:a16="http://schemas.microsoft.com/office/drawing/2014/main" id="{D590361A-EAD8-46E5-806B-84E58E897AE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26255" y="3917582"/>
              <a:ext cx="2111673" cy="2292925"/>
            </a:xfrm>
            <a:prstGeom prst="rect">
              <a:avLst/>
            </a:prstGeom>
          </p:spPr>
        </p:pic>
        <p:pic>
          <p:nvPicPr>
            <p:cNvPr id="40" name="Picture 39">
              <a:extLst>
                <a:ext uri="{FF2B5EF4-FFF2-40B4-BE49-F238E27FC236}">
                  <a16:creationId xmlns:a16="http://schemas.microsoft.com/office/drawing/2014/main" id="{49E29846-4C3C-43D1-BE7A-B4F2FD828AE9}"/>
                </a:ext>
              </a:extLst>
            </p:cNvPr>
            <p:cNvPicPr>
              <a:picLocks noChangeAspect="1"/>
            </p:cNvPicPr>
            <p:nvPr/>
          </p:nvPicPr>
          <p:blipFill rotWithShape="1">
            <a:blip r:embed="rId19"/>
            <a:srcRect/>
            <a:stretch/>
          </p:blipFill>
          <p:spPr>
            <a:xfrm>
              <a:off x="5062440" y="3964885"/>
              <a:ext cx="2117583" cy="2292925"/>
            </a:xfrm>
            <a:prstGeom prst="rect">
              <a:avLst/>
            </a:prstGeom>
          </p:spPr>
        </p:pic>
        <p:pic>
          <p:nvPicPr>
            <p:cNvPr id="41" name="Picture 40">
              <a:extLst>
                <a:ext uri="{FF2B5EF4-FFF2-40B4-BE49-F238E27FC236}">
                  <a16:creationId xmlns:a16="http://schemas.microsoft.com/office/drawing/2014/main" id="{45755845-68F5-4821-A60D-6DF9D10903EC}"/>
                </a:ext>
              </a:extLst>
            </p:cNvPr>
            <p:cNvPicPr>
              <a:picLocks noChangeAspect="1"/>
            </p:cNvPicPr>
            <p:nvPr/>
          </p:nvPicPr>
          <p:blipFill rotWithShape="1">
            <a:blip r:embed="rId20"/>
            <a:srcRect/>
            <a:stretch/>
          </p:blipFill>
          <p:spPr>
            <a:xfrm>
              <a:off x="8748161" y="3917582"/>
              <a:ext cx="2117583" cy="2292925"/>
            </a:xfrm>
            <a:prstGeom prst="rect">
              <a:avLst/>
            </a:prstGeom>
          </p:spPr>
        </p:pic>
      </p:grpSp>
      <p:grpSp>
        <p:nvGrpSpPr>
          <p:cNvPr id="14" name="Group 13">
            <a:extLst>
              <a:ext uri="{FF2B5EF4-FFF2-40B4-BE49-F238E27FC236}">
                <a16:creationId xmlns:a16="http://schemas.microsoft.com/office/drawing/2014/main" id="{DFC386AB-4E65-4112-83CD-E375028AE245}"/>
              </a:ext>
            </a:extLst>
          </p:cNvPr>
          <p:cNvGrpSpPr>
            <a:grpSpLocks noChangeAspect="1"/>
          </p:cNvGrpSpPr>
          <p:nvPr/>
        </p:nvGrpSpPr>
        <p:grpSpPr>
          <a:xfrm>
            <a:off x="4159007" y="1915647"/>
            <a:ext cx="833630" cy="904489"/>
            <a:chOff x="5952786" y="2309186"/>
            <a:chExt cx="4558243" cy="4945693"/>
          </a:xfrm>
        </p:grpSpPr>
        <p:cxnSp>
          <p:nvCxnSpPr>
            <p:cNvPr id="27" name="Straight Connector 26">
              <a:extLst>
                <a:ext uri="{FF2B5EF4-FFF2-40B4-BE49-F238E27FC236}">
                  <a16:creationId xmlns:a16="http://schemas.microsoft.com/office/drawing/2014/main" id="{354747C6-1ECA-4513-B04B-B5874FB6ACED}"/>
                </a:ext>
              </a:extLst>
            </p:cNvPr>
            <p:cNvCxnSpPr>
              <a:cxnSpLocks/>
            </p:cNvCxnSpPr>
            <p:nvPr/>
          </p:nvCxnSpPr>
          <p:spPr>
            <a:xfrm>
              <a:off x="7772400" y="2326481"/>
              <a:ext cx="63500" cy="2310606"/>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D6F90E-1A48-40A4-85FD-D6CE7B99FD33}"/>
                </a:ext>
              </a:extLst>
            </p:cNvPr>
            <p:cNvCxnSpPr>
              <a:cxnSpLocks/>
            </p:cNvCxnSpPr>
            <p:nvPr/>
          </p:nvCxnSpPr>
          <p:spPr>
            <a:xfrm flipH="1">
              <a:off x="6348414" y="4641850"/>
              <a:ext cx="1455736" cy="1492249"/>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2CF8A5-8716-4BFE-80C0-D1361D785247}"/>
                </a:ext>
              </a:extLst>
            </p:cNvPr>
            <p:cNvCxnSpPr>
              <a:cxnSpLocks/>
            </p:cNvCxnSpPr>
            <p:nvPr/>
          </p:nvCxnSpPr>
          <p:spPr>
            <a:xfrm>
              <a:off x="7835900" y="4641849"/>
              <a:ext cx="2334419" cy="715964"/>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11B4C3-76BC-4A76-A935-422D56C46E4C}"/>
                </a:ext>
              </a:extLst>
            </p:cNvPr>
            <p:cNvCxnSpPr>
              <a:cxnSpLocks/>
            </p:cNvCxnSpPr>
            <p:nvPr/>
          </p:nvCxnSpPr>
          <p:spPr>
            <a:xfrm>
              <a:off x="5952786" y="3595687"/>
              <a:ext cx="3215027" cy="990601"/>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5276046-7784-463F-9D03-C799B33BEF64}"/>
                </a:ext>
              </a:extLst>
            </p:cNvPr>
            <p:cNvCxnSpPr>
              <a:cxnSpLocks/>
            </p:cNvCxnSpPr>
            <p:nvPr/>
          </p:nvCxnSpPr>
          <p:spPr>
            <a:xfrm>
              <a:off x="5952786" y="3595688"/>
              <a:ext cx="395627" cy="2538412"/>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FB189D-4B4F-4169-AF83-CE0A125BE950}"/>
                </a:ext>
              </a:extLst>
            </p:cNvPr>
            <p:cNvCxnSpPr>
              <a:cxnSpLocks/>
            </p:cNvCxnSpPr>
            <p:nvPr/>
          </p:nvCxnSpPr>
          <p:spPr>
            <a:xfrm>
              <a:off x="6348413" y="6134100"/>
              <a:ext cx="2668683" cy="1120778"/>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50D056-8446-423D-9988-E4D8AA80F92E}"/>
                </a:ext>
              </a:extLst>
            </p:cNvPr>
            <p:cNvCxnSpPr>
              <a:cxnSpLocks/>
            </p:cNvCxnSpPr>
            <p:nvPr/>
          </p:nvCxnSpPr>
          <p:spPr>
            <a:xfrm flipV="1">
              <a:off x="9017096" y="5362575"/>
              <a:ext cx="1153223" cy="1892304"/>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7226F3F-F589-4C36-9CF5-CDC61DDF7FF6}"/>
                </a:ext>
              </a:extLst>
            </p:cNvPr>
            <p:cNvCxnSpPr>
              <a:cxnSpLocks/>
            </p:cNvCxnSpPr>
            <p:nvPr/>
          </p:nvCxnSpPr>
          <p:spPr>
            <a:xfrm flipV="1">
              <a:off x="9017096" y="4586288"/>
              <a:ext cx="150717" cy="266859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7EA2F7-367E-430C-9C91-25E8A2CF0D6A}"/>
                </a:ext>
              </a:extLst>
            </p:cNvPr>
            <p:cNvCxnSpPr>
              <a:cxnSpLocks/>
            </p:cNvCxnSpPr>
            <p:nvPr/>
          </p:nvCxnSpPr>
          <p:spPr>
            <a:xfrm flipV="1">
              <a:off x="10170319" y="2933700"/>
              <a:ext cx="330898" cy="2428876"/>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78C351-9FFE-46CF-99B4-C238D2F21C34}"/>
                </a:ext>
              </a:extLst>
            </p:cNvPr>
            <p:cNvCxnSpPr>
              <a:cxnSpLocks/>
            </p:cNvCxnSpPr>
            <p:nvPr/>
          </p:nvCxnSpPr>
          <p:spPr>
            <a:xfrm flipV="1">
              <a:off x="9167813" y="2933699"/>
              <a:ext cx="1333404" cy="165259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393CD5-68E1-48B1-9283-276C511ACD40}"/>
                </a:ext>
              </a:extLst>
            </p:cNvPr>
            <p:cNvCxnSpPr>
              <a:cxnSpLocks/>
            </p:cNvCxnSpPr>
            <p:nvPr/>
          </p:nvCxnSpPr>
          <p:spPr>
            <a:xfrm flipH="1">
              <a:off x="5952787" y="2309186"/>
              <a:ext cx="1819613" cy="1286501"/>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C6BFD4-297F-4799-BFE6-1539F45BAA66}"/>
                </a:ext>
              </a:extLst>
            </p:cNvPr>
            <p:cNvCxnSpPr>
              <a:cxnSpLocks/>
            </p:cNvCxnSpPr>
            <p:nvPr/>
          </p:nvCxnSpPr>
          <p:spPr>
            <a:xfrm>
              <a:off x="7772400" y="2309186"/>
              <a:ext cx="2738629" cy="624513"/>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C287FF74-A3EA-424F-A8AF-CA018B726E9B}"/>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Lst>
          </a:blip>
          <a:stretch>
            <a:fillRect/>
          </a:stretch>
        </p:blipFill>
        <p:spPr>
          <a:xfrm>
            <a:off x="632744" y="6294505"/>
            <a:ext cx="3702465" cy="204397"/>
          </a:xfrm>
          <a:prstGeom prst="rect">
            <a:avLst/>
          </a:prstGeom>
        </p:spPr>
      </p:pic>
      <p:pic>
        <p:nvPicPr>
          <p:cNvPr id="59" name="Picture 58">
            <a:extLst>
              <a:ext uri="{FF2B5EF4-FFF2-40B4-BE49-F238E27FC236}">
                <a16:creationId xmlns:a16="http://schemas.microsoft.com/office/drawing/2014/main" id="{360754A8-5BE8-4DD9-8017-63973CD6CFFF}"/>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4896806" y="6295876"/>
            <a:ext cx="3030287" cy="201653"/>
          </a:xfrm>
          <a:prstGeom prst="rect">
            <a:avLst/>
          </a:prstGeom>
        </p:spPr>
      </p:pic>
      <p:pic>
        <p:nvPicPr>
          <p:cNvPr id="62" name="Picture 61">
            <a:extLst>
              <a:ext uri="{FF2B5EF4-FFF2-40B4-BE49-F238E27FC236}">
                <a16:creationId xmlns:a16="http://schemas.microsoft.com/office/drawing/2014/main" id="{43B04B82-07F6-4600-8111-B64940F5E038}"/>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8218971" y="6294505"/>
            <a:ext cx="3895888" cy="201653"/>
          </a:xfrm>
          <a:prstGeom prst="rect">
            <a:avLst/>
          </a:prstGeom>
        </p:spPr>
      </p:pic>
      <p:pic>
        <p:nvPicPr>
          <p:cNvPr id="65" name="Picture 64">
            <a:extLst>
              <a:ext uri="{FF2B5EF4-FFF2-40B4-BE49-F238E27FC236}">
                <a16:creationId xmlns:a16="http://schemas.microsoft.com/office/drawing/2014/main" id="{A54D79BE-CF29-4ECC-8FA0-AA2126167D48}"/>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336000" y="291482"/>
            <a:ext cx="9069834" cy="340659"/>
          </a:xfrm>
          <a:prstGeom prst="rect">
            <a:avLst/>
          </a:prstGeom>
        </p:spPr>
      </p:pic>
    </p:spTree>
    <p:extLst>
      <p:ext uri="{BB962C8B-B14F-4D97-AF65-F5344CB8AC3E}">
        <p14:creationId xmlns:p14="http://schemas.microsoft.com/office/powerpoint/2010/main" val="3779602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28" name="Group 27">
            <a:extLst>
              <a:ext uri="{FF2B5EF4-FFF2-40B4-BE49-F238E27FC236}">
                <a16:creationId xmlns:a16="http://schemas.microsoft.com/office/drawing/2014/main" id="{598E883A-AFA5-42D4-9F0A-F3570017A858}"/>
              </a:ext>
            </a:extLst>
          </p:cNvPr>
          <p:cNvGrpSpPr/>
          <p:nvPr/>
        </p:nvGrpSpPr>
        <p:grpSpPr>
          <a:xfrm>
            <a:off x="2181000" y="1629000"/>
            <a:ext cx="7492334" cy="765001"/>
            <a:chOff x="2181000" y="1629000"/>
            <a:chExt cx="7492334" cy="765001"/>
          </a:xfrm>
        </p:grpSpPr>
        <p:sp>
          <p:nvSpPr>
            <p:cNvPr id="20" name="Rectangle: Rounded Corners 19">
              <a:extLst>
                <a:ext uri="{FF2B5EF4-FFF2-40B4-BE49-F238E27FC236}">
                  <a16:creationId xmlns:a16="http://schemas.microsoft.com/office/drawing/2014/main" id="{D9DF70EA-85A0-4BC8-9448-26DEE720603C}"/>
                </a:ext>
              </a:extLst>
            </p:cNvPr>
            <p:cNvSpPr/>
            <p:nvPr/>
          </p:nvSpPr>
          <p:spPr>
            <a:xfrm>
              <a:off x="2181000" y="1629000"/>
              <a:ext cx="7492334" cy="76500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1A1C080-B218-4B80-B16E-84D3DFABC7A0}"/>
                </a:ext>
              </a:extLst>
            </p:cNvPr>
            <p:cNvPicPr>
              <a:picLocks noChangeAspect="1"/>
            </p:cNvPicPr>
            <p:nvPr>
              <p:custDataLst>
                <p:tags r:id="rId10"/>
              </p:custDataLst>
            </p:nvPr>
          </p:nvPicPr>
          <p:blipFill>
            <a:blip r:embed="rId16">
              <a:extLst>
                <a:ext uri="{28A0092B-C50C-407E-A947-70E740481C1C}">
                  <a14:useLocalDpi xmlns:a14="http://schemas.microsoft.com/office/drawing/2010/main" val="0"/>
                </a:ext>
              </a:extLst>
            </a:blip>
            <a:stretch>
              <a:fillRect/>
            </a:stretch>
          </p:blipFill>
          <p:spPr>
            <a:xfrm>
              <a:off x="2342157" y="1718999"/>
              <a:ext cx="7177516" cy="574628"/>
            </a:xfrm>
            <a:prstGeom prst="rect">
              <a:avLst/>
            </a:prstGeom>
          </p:spPr>
        </p:pic>
      </p:grpSp>
      <p:pic>
        <p:nvPicPr>
          <p:cNvPr id="3" name="Picture 2">
            <a:extLst>
              <a:ext uri="{FF2B5EF4-FFF2-40B4-BE49-F238E27FC236}">
                <a16:creationId xmlns:a16="http://schemas.microsoft.com/office/drawing/2014/main" id="{502460D3-BB71-4A61-B5EB-A1CA1203B89E}"/>
              </a:ext>
            </a:extLst>
          </p:cNvPr>
          <p:cNvPicPr>
            <a:picLocks noChangeAspect="1"/>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336000" y="291482"/>
            <a:ext cx="9337334" cy="340659"/>
          </a:xfrm>
          <a:prstGeom prst="rect">
            <a:avLst/>
          </a:prstGeom>
        </p:spPr>
      </p:pic>
      <p:pic>
        <p:nvPicPr>
          <p:cNvPr id="16" name="Picture 15">
            <a:extLst>
              <a:ext uri="{FF2B5EF4-FFF2-40B4-BE49-F238E27FC236}">
                <a16:creationId xmlns:a16="http://schemas.microsoft.com/office/drawing/2014/main" id="{46AAE132-C6DE-42AF-9911-9EADB35AFFFA}"/>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471000" y="1052608"/>
            <a:ext cx="10916410" cy="253020"/>
          </a:xfrm>
          <a:prstGeom prst="rect">
            <a:avLst/>
          </a:prstGeom>
        </p:spPr>
      </p:pic>
      <p:pic>
        <p:nvPicPr>
          <p:cNvPr id="23" name="Picture 22">
            <a:extLst>
              <a:ext uri="{FF2B5EF4-FFF2-40B4-BE49-F238E27FC236}">
                <a16:creationId xmlns:a16="http://schemas.microsoft.com/office/drawing/2014/main" id="{A0E9895F-922B-469C-8474-33A85F21B694}"/>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468962" y="2666537"/>
            <a:ext cx="6951933" cy="230157"/>
          </a:xfrm>
          <a:prstGeom prst="rect">
            <a:avLst/>
          </a:prstGeom>
        </p:spPr>
      </p:pic>
      <p:pic>
        <p:nvPicPr>
          <p:cNvPr id="24" name="Picture 23" descr="A picture containing rug&#10;&#10;Description automatically generated">
            <a:extLst>
              <a:ext uri="{FF2B5EF4-FFF2-40B4-BE49-F238E27FC236}">
                <a16:creationId xmlns:a16="http://schemas.microsoft.com/office/drawing/2014/main" id="{F2A84BFA-E3D8-499E-9AE9-78642DC6C92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13442" y="3017994"/>
            <a:ext cx="7165115" cy="2262590"/>
          </a:xfrm>
          <a:prstGeom prst="rect">
            <a:avLst/>
          </a:prstGeom>
        </p:spPr>
      </p:pic>
      <p:pic>
        <p:nvPicPr>
          <p:cNvPr id="25" name="Picture 24">
            <a:extLst>
              <a:ext uri="{FF2B5EF4-FFF2-40B4-BE49-F238E27FC236}">
                <a16:creationId xmlns:a16="http://schemas.microsoft.com/office/drawing/2014/main" id="{F25031CA-3038-452E-8DDC-1C7994138FF0}"/>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2507784" y="5477032"/>
            <a:ext cx="2018667" cy="381968"/>
          </a:xfrm>
          <a:prstGeom prst="rect">
            <a:avLst/>
          </a:prstGeom>
        </p:spPr>
      </p:pic>
      <p:pic>
        <p:nvPicPr>
          <p:cNvPr id="26" name="Picture 25">
            <a:extLst>
              <a:ext uri="{FF2B5EF4-FFF2-40B4-BE49-F238E27FC236}">
                <a16:creationId xmlns:a16="http://schemas.microsoft.com/office/drawing/2014/main" id="{FCBFFD14-111A-46AF-B88B-84E67D08AEB6}"/>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5165983" y="5478870"/>
            <a:ext cx="2124295" cy="379834"/>
          </a:xfrm>
          <a:prstGeom prst="rect">
            <a:avLst/>
          </a:prstGeom>
        </p:spPr>
      </p:pic>
      <p:pic>
        <p:nvPicPr>
          <p:cNvPr id="27" name="Picture 26">
            <a:extLst>
              <a:ext uri="{FF2B5EF4-FFF2-40B4-BE49-F238E27FC236}">
                <a16:creationId xmlns:a16="http://schemas.microsoft.com/office/drawing/2014/main" id="{2B6CC053-8C04-45E4-99DB-4CA478C19E9E}"/>
              </a:ext>
            </a:extLst>
          </p:cNvPr>
          <p:cNvPicPr>
            <a:picLocks noChangeAspect="1"/>
          </p:cNvPicPr>
          <p:nvPr>
            <p:custDataLst>
              <p:tags r:id="rId9"/>
            </p:custDataLst>
          </p:nvPr>
        </p:nvPicPr>
        <p:blipFill>
          <a:blip r:embed="rId23">
            <a:extLst>
              <a:ext uri="{28A0092B-C50C-407E-A947-70E740481C1C}">
                <a14:useLocalDpi xmlns:a14="http://schemas.microsoft.com/office/drawing/2010/main" val="0"/>
              </a:ext>
            </a:extLst>
          </a:blip>
          <a:stretch>
            <a:fillRect/>
          </a:stretch>
        </p:blipFill>
        <p:spPr>
          <a:xfrm>
            <a:off x="7929810" y="5478870"/>
            <a:ext cx="2225655" cy="379834"/>
          </a:xfrm>
          <a:prstGeom prst="rect">
            <a:avLst/>
          </a:prstGeom>
        </p:spPr>
      </p:pic>
    </p:spTree>
    <p:extLst>
      <p:ext uri="{BB962C8B-B14F-4D97-AF65-F5344CB8AC3E}">
        <p14:creationId xmlns:p14="http://schemas.microsoft.com/office/powerpoint/2010/main" val="105013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15" name="Group 14">
            <a:extLst>
              <a:ext uri="{FF2B5EF4-FFF2-40B4-BE49-F238E27FC236}">
                <a16:creationId xmlns:a16="http://schemas.microsoft.com/office/drawing/2014/main" id="{F769C007-A421-462F-BD42-D589896C603C}"/>
              </a:ext>
            </a:extLst>
          </p:cNvPr>
          <p:cNvGrpSpPr/>
          <p:nvPr/>
        </p:nvGrpSpPr>
        <p:grpSpPr>
          <a:xfrm>
            <a:off x="6847864" y="1134000"/>
            <a:ext cx="4277336" cy="4114800"/>
            <a:chOff x="6847864" y="1524000"/>
            <a:chExt cx="4277336" cy="4114800"/>
          </a:xfrm>
        </p:grpSpPr>
        <p:graphicFrame>
          <p:nvGraphicFramePr>
            <p:cNvPr id="16" name="Object 15">
              <a:extLst>
                <a:ext uri="{FF2B5EF4-FFF2-40B4-BE49-F238E27FC236}">
                  <a16:creationId xmlns:a16="http://schemas.microsoft.com/office/drawing/2014/main" id="{70AB3814-849A-4BB5-B084-A3FE2F888823}"/>
                </a:ext>
              </a:extLst>
            </p:cNvPr>
            <p:cNvGraphicFramePr>
              <a:graphicFrameLocks noChangeAspect="1"/>
            </p:cNvGraphicFramePr>
            <p:nvPr>
              <p:custDataLst>
                <p:tags r:id="rId11"/>
              </p:custDataLst>
              <p:extLst>
                <p:ext uri="{D42A27DB-BD31-4B8C-83A1-F6EECF244321}">
                  <p14:modId xmlns:p14="http://schemas.microsoft.com/office/powerpoint/2010/main" val="2749540909"/>
                </p:ext>
              </p:extLst>
            </p:nvPr>
          </p:nvGraphicFramePr>
          <p:xfrm>
            <a:off x="7155655" y="1524000"/>
            <a:ext cx="3969545" cy="3912428"/>
          </p:xfrm>
          <a:graphic>
            <a:graphicData uri="http://schemas.openxmlformats.org/presentationml/2006/ole">
              <mc:AlternateContent xmlns:mc="http://schemas.openxmlformats.org/markup-compatibility/2006">
                <mc:Choice xmlns:v="urn:schemas-microsoft-com:vml" Requires="v">
                  <p:oleObj spid="_x0000_s3610" name="KGPlot" r:id="rId19" imgW="5295600" imgH="5219640" progId="KGraph_Plot">
                    <p:embed/>
                  </p:oleObj>
                </mc:Choice>
                <mc:Fallback>
                  <p:oleObj name="KGPlot" r:id="rId19" imgW="5295600" imgH="5219640" progId="KGraph_Plot">
                    <p:embed/>
                    <p:pic>
                      <p:nvPicPr>
                        <p:cNvPr id="9" name="Object 8">
                          <a:extLst>
                            <a:ext uri="{FF2B5EF4-FFF2-40B4-BE49-F238E27FC236}">
                              <a16:creationId xmlns:a16="http://schemas.microsoft.com/office/drawing/2014/main" id="{A15876B6-06E8-4A84-BFD4-02ED79AAC06D}"/>
                            </a:ext>
                          </a:extLst>
                        </p:cNvPr>
                        <p:cNvPicPr/>
                        <p:nvPr/>
                      </p:nvPicPr>
                      <p:blipFill>
                        <a:blip r:embed="rId20"/>
                        <a:stretch>
                          <a:fillRect/>
                        </a:stretch>
                      </p:blipFill>
                      <p:spPr>
                        <a:xfrm>
                          <a:off x="7155655" y="1524000"/>
                          <a:ext cx="3969545" cy="3912428"/>
                        </a:xfrm>
                        <a:prstGeom prst="rect">
                          <a:avLst/>
                        </a:prstGeom>
                      </p:spPr>
                    </p:pic>
                  </p:oleObj>
                </mc:Fallback>
              </mc:AlternateContent>
            </a:graphicData>
          </a:graphic>
        </p:graphicFrame>
        <p:pic>
          <p:nvPicPr>
            <p:cNvPr id="18" name="Picture 17">
              <a:extLst>
                <a:ext uri="{FF2B5EF4-FFF2-40B4-BE49-F238E27FC236}">
                  <a16:creationId xmlns:a16="http://schemas.microsoft.com/office/drawing/2014/main" id="{424AC147-611D-481E-98E6-311B36A92C06}"/>
                </a:ext>
              </a:extLst>
            </p:cNvPr>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6847864" y="3173653"/>
              <a:ext cx="208332" cy="465396"/>
            </a:xfrm>
            <a:prstGeom prst="rect">
              <a:avLst/>
            </a:prstGeom>
          </p:spPr>
        </p:pic>
        <p:pic>
          <p:nvPicPr>
            <p:cNvPr id="19" name="Picture 18">
              <a:extLst>
                <a:ext uri="{FF2B5EF4-FFF2-40B4-BE49-F238E27FC236}">
                  <a16:creationId xmlns:a16="http://schemas.microsoft.com/office/drawing/2014/main" id="{B4BECE34-71F0-4C50-AB5F-8FA268D90F45}"/>
                </a:ext>
              </a:extLst>
            </p:cNvPr>
            <p:cNvPicPr>
              <a:picLocks noChangeAspect="1"/>
            </p:cNvPicPr>
            <p:nvPr>
              <p:custDataLst>
                <p:tags r:id="rId13"/>
              </p:custDataLst>
            </p:nvPr>
          </p:nvPicPr>
          <p:blipFill>
            <a:blip r:embed="rId22" cstate="print">
              <a:extLst>
                <a:ext uri="{28A0092B-C50C-407E-A947-70E740481C1C}">
                  <a14:useLocalDpi xmlns:a14="http://schemas.microsoft.com/office/drawing/2010/main" val="0"/>
                </a:ext>
              </a:extLst>
            </a:blip>
            <a:stretch>
              <a:fillRect/>
            </a:stretch>
          </p:blipFill>
          <p:spPr>
            <a:xfrm>
              <a:off x="9080600" y="5454784"/>
              <a:ext cx="160861" cy="184016"/>
            </a:xfrm>
            <a:prstGeom prst="rect">
              <a:avLst/>
            </a:prstGeom>
          </p:spPr>
        </p:pic>
      </p:grpSp>
      <p:pic>
        <p:nvPicPr>
          <p:cNvPr id="3" name="Picture 2">
            <a:extLst>
              <a:ext uri="{FF2B5EF4-FFF2-40B4-BE49-F238E27FC236}">
                <a16:creationId xmlns:a16="http://schemas.microsoft.com/office/drawing/2014/main" id="{7FB57D14-DA86-4486-AB9D-05995C766C4C}"/>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336000" y="291482"/>
            <a:ext cx="8886930" cy="345232"/>
          </a:xfrm>
          <a:prstGeom prst="rect">
            <a:avLst/>
          </a:prstGeom>
        </p:spPr>
      </p:pic>
      <p:grpSp>
        <p:nvGrpSpPr>
          <p:cNvPr id="29" name="Group 28">
            <a:extLst>
              <a:ext uri="{FF2B5EF4-FFF2-40B4-BE49-F238E27FC236}">
                <a16:creationId xmlns:a16="http://schemas.microsoft.com/office/drawing/2014/main" id="{7B34B11B-27EF-4AA6-A929-EEB5350B37FA}"/>
              </a:ext>
            </a:extLst>
          </p:cNvPr>
          <p:cNvGrpSpPr/>
          <p:nvPr/>
        </p:nvGrpSpPr>
        <p:grpSpPr>
          <a:xfrm>
            <a:off x="1307774" y="1134000"/>
            <a:ext cx="4254826" cy="4496038"/>
            <a:chOff x="1307774" y="1134000"/>
            <a:chExt cx="4254826" cy="4496038"/>
          </a:xfrm>
        </p:grpSpPr>
        <p:grpSp>
          <p:nvGrpSpPr>
            <p:cNvPr id="9" name="Group 8">
              <a:extLst>
                <a:ext uri="{FF2B5EF4-FFF2-40B4-BE49-F238E27FC236}">
                  <a16:creationId xmlns:a16="http://schemas.microsoft.com/office/drawing/2014/main" id="{9E1E7FF3-E33E-41D2-89E6-94E03A4A8A06}"/>
                </a:ext>
              </a:extLst>
            </p:cNvPr>
            <p:cNvGrpSpPr/>
            <p:nvPr/>
          </p:nvGrpSpPr>
          <p:grpSpPr>
            <a:xfrm>
              <a:off x="1307774" y="1134000"/>
              <a:ext cx="4254826" cy="4114800"/>
              <a:chOff x="1307774" y="1524000"/>
              <a:chExt cx="4254826" cy="4114800"/>
            </a:xfrm>
          </p:grpSpPr>
          <p:graphicFrame>
            <p:nvGraphicFramePr>
              <p:cNvPr id="10" name="Object 9">
                <a:extLst>
                  <a:ext uri="{FF2B5EF4-FFF2-40B4-BE49-F238E27FC236}">
                    <a16:creationId xmlns:a16="http://schemas.microsoft.com/office/drawing/2014/main" id="{BFA8FE11-30A3-4EDA-98FB-6A6CCAD3E7E4}"/>
                  </a:ext>
                </a:extLst>
              </p:cNvPr>
              <p:cNvGraphicFramePr>
                <a:graphicFrameLocks noChangeAspect="1"/>
              </p:cNvGraphicFramePr>
              <p:nvPr>
                <p:custDataLst>
                  <p:tags r:id="rId8"/>
                </p:custDataLst>
                <p:extLst>
                  <p:ext uri="{D42A27DB-BD31-4B8C-83A1-F6EECF244321}">
                    <p14:modId xmlns:p14="http://schemas.microsoft.com/office/powerpoint/2010/main" val="512218588"/>
                  </p:ext>
                </p:extLst>
              </p:nvPr>
            </p:nvGraphicFramePr>
            <p:xfrm>
              <a:off x="1545460" y="1524000"/>
              <a:ext cx="4017140" cy="3912428"/>
            </p:xfrm>
            <a:graphic>
              <a:graphicData uri="http://schemas.openxmlformats.org/presentationml/2006/ole">
                <mc:AlternateContent xmlns:mc="http://schemas.openxmlformats.org/markup-compatibility/2006">
                  <mc:Choice xmlns:v="urn:schemas-microsoft-com:vml" Requires="v">
                    <p:oleObj spid="_x0000_s3611" name="KGPlot" r:id="rId24" imgW="5359320" imgH="5219640" progId="KGraph_Plot">
                      <p:embed/>
                    </p:oleObj>
                  </mc:Choice>
                  <mc:Fallback>
                    <p:oleObj name="KGPlot" r:id="rId24" imgW="5359320" imgH="5219640" progId="KGraph_Plot">
                      <p:embed/>
                      <p:pic>
                        <p:nvPicPr>
                          <p:cNvPr id="4" name="Object 3">
                            <a:extLst>
                              <a:ext uri="{FF2B5EF4-FFF2-40B4-BE49-F238E27FC236}">
                                <a16:creationId xmlns:a16="http://schemas.microsoft.com/office/drawing/2014/main" id="{8B80E9B9-F072-494F-976D-04BD704AE586}"/>
                              </a:ext>
                            </a:extLst>
                          </p:cNvPr>
                          <p:cNvPicPr/>
                          <p:nvPr/>
                        </p:nvPicPr>
                        <p:blipFill>
                          <a:blip r:embed="rId25"/>
                          <a:stretch>
                            <a:fillRect/>
                          </a:stretch>
                        </p:blipFill>
                        <p:spPr>
                          <a:xfrm>
                            <a:off x="1545460" y="1524000"/>
                            <a:ext cx="4017140" cy="391242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49816B54-6EBD-46DA-BEAF-3E0A93A3E91E}"/>
                  </a:ext>
                </a:extLst>
              </p:cNvPr>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1307774" y="3173652"/>
                <a:ext cx="208332" cy="465396"/>
              </a:xfrm>
              <a:prstGeom prst="rect">
                <a:avLst/>
              </a:prstGeom>
            </p:spPr>
          </p:pic>
          <p:pic>
            <p:nvPicPr>
              <p:cNvPr id="14" name="Picture 13">
                <a:extLst>
                  <a:ext uri="{FF2B5EF4-FFF2-40B4-BE49-F238E27FC236}">
                    <a16:creationId xmlns:a16="http://schemas.microsoft.com/office/drawing/2014/main" id="{EE6A1FC7-E0EF-446A-8488-0821279E27F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535259" y="5454784"/>
                <a:ext cx="160860" cy="184016"/>
              </a:xfrm>
              <a:prstGeom prst="rect">
                <a:avLst/>
              </a:prstGeom>
            </p:spPr>
          </p:pic>
        </p:grpSp>
        <p:pic>
          <p:nvPicPr>
            <p:cNvPr id="26" name="Picture 25">
              <a:extLst>
                <a:ext uri="{FF2B5EF4-FFF2-40B4-BE49-F238E27FC236}">
                  <a16:creationId xmlns:a16="http://schemas.microsoft.com/office/drawing/2014/main" id="{C098EF29-2C91-4300-A009-A612FAFEFC26}"/>
                </a:ext>
              </a:extLst>
            </p:cNvPr>
            <p:cNvPicPr>
              <a:picLocks noChangeAspect="1"/>
            </p:cNvPicPr>
            <p:nvPr>
              <p:custDataLst>
                <p:tags r:id="rId7"/>
              </p:custDataLst>
            </p:nvPr>
          </p:nvPicPr>
          <p:blipFill>
            <a:blip r:embed="rId27">
              <a:extLst>
                <a:ext uri="{28A0092B-C50C-407E-A947-70E740481C1C}">
                  <a14:useLocalDpi xmlns:a14="http://schemas.microsoft.com/office/drawing/2010/main" val="0"/>
                </a:ext>
              </a:extLst>
            </a:blip>
            <a:stretch>
              <a:fillRect/>
            </a:stretch>
          </p:blipFill>
          <p:spPr>
            <a:xfrm>
              <a:off x="1868966" y="5432195"/>
              <a:ext cx="3453865" cy="197843"/>
            </a:xfrm>
            <a:prstGeom prst="rect">
              <a:avLst/>
            </a:prstGeom>
          </p:spPr>
        </p:pic>
      </p:grpSp>
      <p:pic>
        <p:nvPicPr>
          <p:cNvPr id="28" name="Picture 27">
            <a:extLst>
              <a:ext uri="{FF2B5EF4-FFF2-40B4-BE49-F238E27FC236}">
                <a16:creationId xmlns:a16="http://schemas.microsoft.com/office/drawing/2014/main" id="{46DDB3CF-893C-4D9D-AA54-A700F4105089}"/>
              </a:ext>
            </a:extLst>
          </p:cNvPr>
          <p:cNvPicPr>
            <a:picLocks noChangeAspect="1"/>
          </p:cNvPicPr>
          <p:nvPr>
            <p:custDataLst>
              <p:tags r:id="rId6"/>
            </p:custDataLst>
          </p:nvPr>
        </p:nvPicPr>
        <p:blipFill>
          <a:blip r:embed="rId28">
            <a:extLst>
              <a:ext uri="{28A0092B-C50C-407E-A947-70E740481C1C}">
                <a14:useLocalDpi xmlns:a14="http://schemas.microsoft.com/office/drawing/2010/main" val="0"/>
              </a:ext>
            </a:extLst>
          </a:blip>
          <a:stretch>
            <a:fillRect/>
          </a:stretch>
        </p:blipFill>
        <p:spPr>
          <a:xfrm>
            <a:off x="7408063" y="5432194"/>
            <a:ext cx="3348237" cy="197843"/>
          </a:xfrm>
          <a:prstGeom prst="rect">
            <a:avLst/>
          </a:prstGeom>
        </p:spPr>
      </p:pic>
    </p:spTree>
    <p:extLst>
      <p:ext uri="{BB962C8B-B14F-4D97-AF65-F5344CB8AC3E}">
        <p14:creationId xmlns:p14="http://schemas.microsoft.com/office/powerpoint/2010/main" val="162643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2" name="Group 1">
            <a:extLst>
              <a:ext uri="{FF2B5EF4-FFF2-40B4-BE49-F238E27FC236}">
                <a16:creationId xmlns:a16="http://schemas.microsoft.com/office/drawing/2014/main" id="{A55A104A-51DB-4349-91F4-DAF65D790706}"/>
              </a:ext>
            </a:extLst>
          </p:cNvPr>
          <p:cNvGrpSpPr/>
          <p:nvPr/>
        </p:nvGrpSpPr>
        <p:grpSpPr>
          <a:xfrm>
            <a:off x="1254718" y="1025931"/>
            <a:ext cx="9206282" cy="3933069"/>
            <a:chOff x="1295400" y="990600"/>
            <a:chExt cx="9677400" cy="4134338"/>
          </a:xfrm>
        </p:grpSpPr>
        <p:grpSp>
          <p:nvGrpSpPr>
            <p:cNvPr id="9" name="Group 8">
              <a:extLst>
                <a:ext uri="{FF2B5EF4-FFF2-40B4-BE49-F238E27FC236}">
                  <a16:creationId xmlns:a16="http://schemas.microsoft.com/office/drawing/2014/main" id="{9396A8F8-D09E-4CD2-856C-30FC4BA733A5}"/>
                </a:ext>
              </a:extLst>
            </p:cNvPr>
            <p:cNvGrpSpPr/>
            <p:nvPr/>
          </p:nvGrpSpPr>
          <p:grpSpPr>
            <a:xfrm>
              <a:off x="1295400" y="990600"/>
              <a:ext cx="4314307" cy="4134337"/>
              <a:chOff x="1295400" y="990600"/>
              <a:chExt cx="4314307" cy="4134337"/>
            </a:xfrm>
          </p:grpSpPr>
          <p:graphicFrame>
            <p:nvGraphicFramePr>
              <p:cNvPr id="10" name="Object 9">
                <a:extLst>
                  <a:ext uri="{FF2B5EF4-FFF2-40B4-BE49-F238E27FC236}">
                    <a16:creationId xmlns:a16="http://schemas.microsoft.com/office/drawing/2014/main" id="{1DB706CB-0A77-4346-A22D-F33D25442CA8}"/>
                  </a:ext>
                </a:extLst>
              </p:cNvPr>
              <p:cNvGraphicFramePr>
                <a:graphicFrameLocks noChangeAspect="1"/>
              </p:cNvGraphicFramePr>
              <p:nvPr>
                <p:custDataLst>
                  <p:tags r:id="rId15"/>
                </p:custDataLst>
                <p:extLst>
                  <p:ext uri="{D42A27DB-BD31-4B8C-83A1-F6EECF244321}">
                    <p14:modId xmlns:p14="http://schemas.microsoft.com/office/powerpoint/2010/main" val="253962234"/>
                  </p:ext>
                </p:extLst>
              </p:nvPr>
            </p:nvGraphicFramePr>
            <p:xfrm>
              <a:off x="1637782" y="990600"/>
              <a:ext cx="3971925" cy="3914775"/>
            </p:xfrm>
            <a:graphic>
              <a:graphicData uri="http://schemas.openxmlformats.org/presentationml/2006/ole">
                <mc:AlternateContent xmlns:mc="http://schemas.openxmlformats.org/markup-compatibility/2006">
                  <mc:Choice xmlns:v="urn:schemas-microsoft-com:vml" Requires="v">
                    <p:oleObj spid="_x0000_s4624" name="KGPlot" r:id="rId26" imgW="5295600" imgH="5219640" progId="KGraph_Plot">
                      <p:embed/>
                    </p:oleObj>
                  </mc:Choice>
                  <mc:Fallback>
                    <p:oleObj name="KGPlot" r:id="rId26" imgW="5295600" imgH="5219640" progId="KGraph_Plot">
                      <p:embed/>
                      <p:pic>
                        <p:nvPicPr>
                          <p:cNvPr id="16" name="Object 15">
                            <a:extLst>
                              <a:ext uri="{FF2B5EF4-FFF2-40B4-BE49-F238E27FC236}">
                                <a16:creationId xmlns:a16="http://schemas.microsoft.com/office/drawing/2014/main" id="{B51BC1F6-7B08-45A1-956D-610CD736A3AD}"/>
                              </a:ext>
                            </a:extLst>
                          </p:cNvPr>
                          <p:cNvPicPr/>
                          <p:nvPr/>
                        </p:nvPicPr>
                        <p:blipFill>
                          <a:blip r:embed="rId27"/>
                          <a:stretch>
                            <a:fillRect/>
                          </a:stretch>
                        </p:blipFill>
                        <p:spPr>
                          <a:xfrm>
                            <a:off x="1637782" y="990600"/>
                            <a:ext cx="3971925" cy="391477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2F7C66B1-3E26-4829-9424-9550AACCC1B9}"/>
                  </a:ext>
                </a:extLst>
              </p:cNvPr>
              <p:cNvPicPr>
                <a:picLocks noChangeAspect="1"/>
              </p:cNvPicPr>
              <p:nvPr>
                <p:custDataLst>
                  <p:tags r:id="rId16"/>
                </p:custDataLst>
              </p:nvPr>
            </p:nvPicPr>
            <p:blipFill>
              <a:blip r:embed="rId28" cstate="print">
                <a:extLst>
                  <a:ext uri="{28A0092B-C50C-407E-A947-70E740481C1C}">
                    <a14:useLocalDpi xmlns:a14="http://schemas.microsoft.com/office/drawing/2010/main" val="0"/>
                  </a:ext>
                </a:extLst>
              </a:blip>
              <a:stretch>
                <a:fillRect/>
              </a:stretch>
            </p:blipFill>
            <p:spPr>
              <a:xfrm>
                <a:off x="1295400" y="2622385"/>
                <a:ext cx="219428" cy="490056"/>
              </a:xfrm>
              <a:prstGeom prst="rect">
                <a:avLst/>
              </a:prstGeom>
            </p:spPr>
          </p:pic>
          <p:pic>
            <p:nvPicPr>
              <p:cNvPr id="14" name="Picture 13">
                <a:extLst>
                  <a:ext uri="{FF2B5EF4-FFF2-40B4-BE49-F238E27FC236}">
                    <a16:creationId xmlns:a16="http://schemas.microsoft.com/office/drawing/2014/main" id="{6948DDA6-89E2-4E68-B0A5-F7C4186FF4D4}"/>
                  </a:ext>
                </a:extLst>
              </p:cNvPr>
              <p:cNvPicPr>
                <a:picLocks noChangeAspect="1"/>
              </p:cNvPicPr>
              <p:nvPr>
                <p:custDataLst>
                  <p:tags r:id="rId17"/>
                </p:custDataLst>
              </p:nvPr>
            </p:nvPicPr>
            <p:blipFill>
              <a:blip r:embed="rId29" cstate="print">
                <a:extLst>
                  <a:ext uri="{28A0092B-C50C-407E-A947-70E740481C1C}">
                    <a14:useLocalDpi xmlns:a14="http://schemas.microsoft.com/office/drawing/2010/main" val="0"/>
                  </a:ext>
                </a:extLst>
              </a:blip>
              <a:stretch>
                <a:fillRect/>
              </a:stretch>
            </p:blipFill>
            <p:spPr>
              <a:xfrm>
                <a:off x="2298181" y="2608623"/>
                <a:ext cx="698852" cy="161109"/>
              </a:xfrm>
              <a:prstGeom prst="rect">
                <a:avLst/>
              </a:prstGeom>
            </p:spPr>
          </p:pic>
          <p:pic>
            <p:nvPicPr>
              <p:cNvPr id="15" name="Picture 14">
                <a:extLst>
                  <a:ext uri="{FF2B5EF4-FFF2-40B4-BE49-F238E27FC236}">
                    <a16:creationId xmlns:a16="http://schemas.microsoft.com/office/drawing/2014/main" id="{C794A924-0EEF-4226-A4FE-9FA78C0DBE84}"/>
                  </a:ext>
                </a:extLst>
              </p:cNvPr>
              <p:cNvPicPr>
                <a:picLocks noChangeAspect="1"/>
              </p:cNvPicPr>
              <p:nvPr>
                <p:custDataLst>
                  <p:tags r:id="rId18"/>
                </p:custDataLst>
              </p:nvPr>
            </p:nvPicPr>
            <p:blipFill>
              <a:blip r:embed="rId30" cstate="print">
                <a:extLst>
                  <a:ext uri="{28A0092B-C50C-407E-A947-70E740481C1C}">
                    <a14:useLocalDpi xmlns:a14="http://schemas.microsoft.com/office/drawing/2010/main" val="0"/>
                  </a:ext>
                </a:extLst>
              </a:blip>
              <a:stretch>
                <a:fillRect/>
              </a:stretch>
            </p:blipFill>
            <p:spPr>
              <a:xfrm>
                <a:off x="2298181" y="3676444"/>
                <a:ext cx="698852" cy="161109"/>
              </a:xfrm>
              <a:prstGeom prst="rect">
                <a:avLst/>
              </a:prstGeom>
            </p:spPr>
          </p:pic>
          <p:pic>
            <p:nvPicPr>
              <p:cNvPr id="16" name="Picture 15">
                <a:extLst>
                  <a:ext uri="{FF2B5EF4-FFF2-40B4-BE49-F238E27FC236}">
                    <a16:creationId xmlns:a16="http://schemas.microsoft.com/office/drawing/2014/main" id="{82182F08-F9FB-45C8-935C-6559ABC3A298}"/>
                  </a:ext>
                </a:extLst>
              </p:cNvPr>
              <p:cNvPicPr>
                <a:picLocks noChangeAspect="1"/>
              </p:cNvPicPr>
              <p:nvPr>
                <p:custDataLst>
                  <p:tags r:id="rId19"/>
                </p:custDataLst>
              </p:nvPr>
            </p:nvPicPr>
            <p:blipFill>
              <a:blip r:embed="rId31" cstate="print">
                <a:extLst>
                  <a:ext uri="{28A0092B-C50C-407E-A947-70E740481C1C}">
                    <a14:useLocalDpi xmlns:a14="http://schemas.microsoft.com/office/drawing/2010/main" val="0"/>
                  </a:ext>
                </a:extLst>
              </a:blip>
              <a:stretch>
                <a:fillRect/>
              </a:stretch>
            </p:blipFill>
            <p:spPr>
              <a:xfrm>
                <a:off x="3678158" y="4923740"/>
                <a:ext cx="171931" cy="201197"/>
              </a:xfrm>
              <a:prstGeom prst="rect">
                <a:avLst/>
              </a:prstGeom>
            </p:spPr>
          </p:pic>
          <p:pic>
            <p:nvPicPr>
              <p:cNvPr id="18" name="Picture 17">
                <a:extLst>
                  <a:ext uri="{FF2B5EF4-FFF2-40B4-BE49-F238E27FC236}">
                    <a16:creationId xmlns:a16="http://schemas.microsoft.com/office/drawing/2014/main" id="{DDD585F0-F82B-46BE-B932-6874D5E781BB}"/>
                  </a:ext>
                </a:extLst>
              </p:cNvPr>
              <p:cNvPicPr>
                <a:picLocks noChangeAspect="1"/>
              </p:cNvPicPr>
              <p:nvPr>
                <p:custDataLst>
                  <p:tags r:id="rId20"/>
                </p:custDataLst>
              </p:nvPr>
            </p:nvPicPr>
            <p:blipFill>
              <a:blip r:embed="rId32" cstate="print">
                <a:extLst>
                  <a:ext uri="{28A0092B-C50C-407E-A947-70E740481C1C}">
                    <a14:useLocalDpi xmlns:a14="http://schemas.microsoft.com/office/drawing/2010/main" val="0"/>
                  </a:ext>
                </a:extLst>
              </a:blip>
              <a:stretch>
                <a:fillRect/>
              </a:stretch>
            </p:blipFill>
            <p:spPr>
              <a:xfrm>
                <a:off x="4062565" y="4309611"/>
                <a:ext cx="1291009" cy="183515"/>
              </a:xfrm>
              <a:prstGeom prst="rect">
                <a:avLst/>
              </a:prstGeom>
            </p:spPr>
          </p:pic>
        </p:grpSp>
        <p:grpSp>
          <p:nvGrpSpPr>
            <p:cNvPr id="19" name="Group 18">
              <a:extLst>
                <a:ext uri="{FF2B5EF4-FFF2-40B4-BE49-F238E27FC236}">
                  <a16:creationId xmlns:a16="http://schemas.microsoft.com/office/drawing/2014/main" id="{AC1C8ADC-9E38-4F1A-9871-E5AC7A7F75E3}"/>
                </a:ext>
              </a:extLst>
            </p:cNvPr>
            <p:cNvGrpSpPr/>
            <p:nvPr/>
          </p:nvGrpSpPr>
          <p:grpSpPr>
            <a:xfrm>
              <a:off x="6658493" y="990600"/>
              <a:ext cx="4314307" cy="4134338"/>
              <a:chOff x="6658493" y="990600"/>
              <a:chExt cx="4314307" cy="4134338"/>
            </a:xfrm>
          </p:grpSpPr>
          <p:pic>
            <p:nvPicPr>
              <p:cNvPr id="20" name="Picture 19">
                <a:extLst>
                  <a:ext uri="{FF2B5EF4-FFF2-40B4-BE49-F238E27FC236}">
                    <a16:creationId xmlns:a16="http://schemas.microsoft.com/office/drawing/2014/main" id="{B8821EBD-6B32-4518-8C90-750F3224F1DD}"/>
                  </a:ext>
                </a:extLst>
              </p:cNvPr>
              <p:cNvPicPr>
                <a:picLocks noChangeAspect="1"/>
              </p:cNvPicPr>
              <p:nvPr>
                <p:custDataLst>
                  <p:tags r:id="rId9"/>
                </p:custDataLst>
              </p:nvPr>
            </p:nvPicPr>
            <p:blipFill>
              <a:blip r:embed="rId33" cstate="print">
                <a:extLst>
                  <a:ext uri="{28A0092B-C50C-407E-A947-70E740481C1C}">
                    <a14:useLocalDpi xmlns:a14="http://schemas.microsoft.com/office/drawing/2010/main" val="0"/>
                  </a:ext>
                </a:extLst>
              </a:blip>
              <a:stretch>
                <a:fillRect/>
              </a:stretch>
            </p:blipFill>
            <p:spPr>
              <a:xfrm>
                <a:off x="9510501" y="4309611"/>
                <a:ext cx="1202452" cy="183515"/>
              </a:xfrm>
              <a:prstGeom prst="rect">
                <a:avLst/>
              </a:prstGeom>
            </p:spPr>
          </p:pic>
          <p:graphicFrame>
            <p:nvGraphicFramePr>
              <p:cNvPr id="21" name="Object 20">
                <a:extLst>
                  <a:ext uri="{FF2B5EF4-FFF2-40B4-BE49-F238E27FC236}">
                    <a16:creationId xmlns:a16="http://schemas.microsoft.com/office/drawing/2014/main" id="{1EAC7BBA-91D8-4D40-847F-C91EA88E9282}"/>
                  </a:ext>
                </a:extLst>
              </p:cNvPr>
              <p:cNvGraphicFramePr>
                <a:graphicFrameLocks noChangeAspect="1"/>
              </p:cNvGraphicFramePr>
              <p:nvPr>
                <p:custDataLst>
                  <p:tags r:id="rId10"/>
                </p:custDataLst>
                <p:extLst>
                  <p:ext uri="{D42A27DB-BD31-4B8C-83A1-F6EECF244321}">
                    <p14:modId xmlns:p14="http://schemas.microsoft.com/office/powerpoint/2010/main" val="896026852"/>
                  </p:ext>
                </p:extLst>
              </p:nvPr>
            </p:nvGraphicFramePr>
            <p:xfrm>
              <a:off x="7000875" y="990600"/>
              <a:ext cx="3971925" cy="3914775"/>
            </p:xfrm>
            <a:graphic>
              <a:graphicData uri="http://schemas.openxmlformats.org/presentationml/2006/ole">
                <mc:AlternateContent xmlns:mc="http://schemas.openxmlformats.org/markup-compatibility/2006">
                  <mc:Choice xmlns:v="urn:schemas-microsoft-com:vml" Requires="v">
                    <p:oleObj spid="_x0000_s4625" name="KGPlot" r:id="rId34" imgW="5295600" imgH="5219640" progId="KGraph_Plot">
                      <p:embed/>
                    </p:oleObj>
                  </mc:Choice>
                  <mc:Fallback>
                    <p:oleObj name="KGPlot" r:id="rId34" imgW="5295600" imgH="5219640" progId="KGraph_Plot">
                      <p:embed/>
                      <p:pic>
                        <p:nvPicPr>
                          <p:cNvPr id="24" name="Object 23">
                            <a:extLst>
                              <a:ext uri="{FF2B5EF4-FFF2-40B4-BE49-F238E27FC236}">
                                <a16:creationId xmlns:a16="http://schemas.microsoft.com/office/drawing/2014/main" id="{5636E8E1-E880-420C-86A3-BED0F0572CE7}"/>
                              </a:ext>
                            </a:extLst>
                          </p:cNvPr>
                          <p:cNvPicPr/>
                          <p:nvPr/>
                        </p:nvPicPr>
                        <p:blipFill>
                          <a:blip r:embed="rId35"/>
                          <a:stretch>
                            <a:fillRect/>
                          </a:stretch>
                        </p:blipFill>
                        <p:spPr>
                          <a:xfrm>
                            <a:off x="7000875" y="990600"/>
                            <a:ext cx="3971925" cy="3914775"/>
                          </a:xfrm>
                          <a:prstGeom prst="rect">
                            <a:avLst/>
                          </a:prstGeom>
                        </p:spPr>
                      </p:pic>
                    </p:oleObj>
                  </mc:Fallback>
                </mc:AlternateContent>
              </a:graphicData>
            </a:graphic>
          </p:graphicFrame>
          <p:pic>
            <p:nvPicPr>
              <p:cNvPr id="22" name="Picture 21">
                <a:extLst>
                  <a:ext uri="{FF2B5EF4-FFF2-40B4-BE49-F238E27FC236}">
                    <a16:creationId xmlns:a16="http://schemas.microsoft.com/office/drawing/2014/main" id="{88C14C53-9808-4547-B0F8-3B8D9E305E4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6658493" y="2622385"/>
                <a:ext cx="219428" cy="490056"/>
              </a:xfrm>
              <a:prstGeom prst="rect">
                <a:avLst/>
              </a:prstGeom>
            </p:spPr>
          </p:pic>
          <p:pic>
            <p:nvPicPr>
              <p:cNvPr id="23" name="Picture 22">
                <a:extLst>
                  <a:ext uri="{FF2B5EF4-FFF2-40B4-BE49-F238E27FC236}">
                    <a16:creationId xmlns:a16="http://schemas.microsoft.com/office/drawing/2014/main" id="{DD193978-491E-47A3-AB3F-0FDDA7ECEF20}"/>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7661274" y="2363521"/>
                <a:ext cx="698852" cy="161109"/>
              </a:xfrm>
              <a:prstGeom prst="rect">
                <a:avLst/>
              </a:prstGeom>
            </p:spPr>
          </p:pic>
          <p:pic>
            <p:nvPicPr>
              <p:cNvPr id="24" name="Picture 23">
                <a:extLst>
                  <a:ext uri="{FF2B5EF4-FFF2-40B4-BE49-F238E27FC236}">
                    <a16:creationId xmlns:a16="http://schemas.microsoft.com/office/drawing/2014/main" id="{0A7E3F6F-12BF-4B46-9CC9-25759A1818E9}"/>
                  </a:ext>
                </a:extLst>
              </p:cNvPr>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7661274" y="3723579"/>
                <a:ext cx="698852" cy="161109"/>
              </a:xfrm>
              <a:prstGeom prst="rect">
                <a:avLst/>
              </a:prstGeom>
            </p:spPr>
          </p:pic>
          <p:pic>
            <p:nvPicPr>
              <p:cNvPr id="25" name="Picture 24">
                <a:extLst>
                  <a:ext uri="{FF2B5EF4-FFF2-40B4-BE49-F238E27FC236}">
                    <a16:creationId xmlns:a16="http://schemas.microsoft.com/office/drawing/2014/main" id="{FDA2841B-13A1-4B6A-94C3-76532235BD12}"/>
                  </a:ext>
                </a:extLst>
              </p:cNvPr>
              <p:cNvPicPr>
                <a:picLocks noChangeAspect="1"/>
              </p:cNvPicPr>
              <p:nvPr>
                <p:custDataLst>
                  <p:tags r:id="rId14"/>
                </p:custDataLst>
              </p:nvPr>
            </p:nvPicPr>
            <p:blipFill>
              <a:blip r:embed="rId36" cstate="print">
                <a:extLst>
                  <a:ext uri="{28A0092B-C50C-407E-A947-70E740481C1C}">
                    <a14:useLocalDpi xmlns:a14="http://schemas.microsoft.com/office/drawing/2010/main" val="0"/>
                  </a:ext>
                </a:extLst>
              </a:blip>
              <a:stretch>
                <a:fillRect/>
              </a:stretch>
            </p:blipFill>
            <p:spPr>
              <a:xfrm>
                <a:off x="9041252" y="4923741"/>
                <a:ext cx="176809" cy="201197"/>
              </a:xfrm>
              <a:prstGeom prst="rect">
                <a:avLst/>
              </a:prstGeom>
            </p:spPr>
          </p:pic>
        </p:grpSp>
      </p:grpSp>
      <p:pic>
        <p:nvPicPr>
          <p:cNvPr id="26" name="Picture 25">
            <a:extLst>
              <a:ext uri="{FF2B5EF4-FFF2-40B4-BE49-F238E27FC236}">
                <a16:creationId xmlns:a16="http://schemas.microsoft.com/office/drawing/2014/main" id="{C848A5D0-CD78-470A-8981-327AF3DFCC27}"/>
              </a:ext>
            </a:extLst>
          </p:cNvPr>
          <p:cNvPicPr>
            <a:picLocks noChangeAspect="1"/>
          </p:cNvPicPr>
          <p:nvPr>
            <p:custDataLst>
              <p:tags r:id="rId5"/>
            </p:custDataLst>
          </p:nvPr>
        </p:nvPicPr>
        <p:blipFill>
          <a:blip r:embed="rId37">
            <a:extLst>
              <a:ext uri="{28A0092B-C50C-407E-A947-70E740481C1C}">
                <a14:useLocalDpi xmlns:a14="http://schemas.microsoft.com/office/drawing/2010/main" val="0"/>
              </a:ext>
            </a:extLst>
          </a:blip>
          <a:stretch>
            <a:fillRect/>
          </a:stretch>
        </p:blipFill>
        <p:spPr>
          <a:xfrm>
            <a:off x="1036262" y="5293536"/>
            <a:ext cx="4600072" cy="277407"/>
          </a:xfrm>
          <a:prstGeom prst="rect">
            <a:avLst/>
          </a:prstGeom>
        </p:spPr>
      </p:pic>
      <p:pic>
        <p:nvPicPr>
          <p:cNvPr id="27" name="Picture 26">
            <a:extLst>
              <a:ext uri="{FF2B5EF4-FFF2-40B4-BE49-F238E27FC236}">
                <a16:creationId xmlns:a16="http://schemas.microsoft.com/office/drawing/2014/main" id="{ECE84AD7-E333-4A36-80C6-4FDE51189F11}"/>
              </a:ext>
            </a:extLst>
          </p:cNvPr>
          <p:cNvPicPr>
            <a:picLocks noChangeAspect="1"/>
          </p:cNvPicPr>
          <p:nvPr>
            <p:custDataLst>
              <p:tags r:id="rId6"/>
            </p:custDataLst>
          </p:nvPr>
        </p:nvPicPr>
        <p:blipFill>
          <a:blip r:embed="rId38">
            <a:extLst>
              <a:ext uri="{28A0092B-C50C-407E-A947-70E740481C1C}">
                <a14:useLocalDpi xmlns:a14="http://schemas.microsoft.com/office/drawing/2010/main" val="0"/>
              </a:ext>
            </a:extLst>
          </a:blip>
          <a:stretch>
            <a:fillRect/>
          </a:stretch>
        </p:blipFill>
        <p:spPr>
          <a:xfrm>
            <a:off x="6555667" y="5293536"/>
            <a:ext cx="4472038" cy="277407"/>
          </a:xfrm>
          <a:prstGeom prst="rect">
            <a:avLst/>
          </a:prstGeom>
        </p:spPr>
      </p:pic>
      <p:pic>
        <p:nvPicPr>
          <p:cNvPr id="8" name="Picture 7">
            <a:extLst>
              <a:ext uri="{FF2B5EF4-FFF2-40B4-BE49-F238E27FC236}">
                <a16:creationId xmlns:a16="http://schemas.microsoft.com/office/drawing/2014/main" id="{1E5F2D69-B891-4DCD-8CD1-DFFD9F83E2DF}"/>
              </a:ext>
            </a:extLst>
          </p:cNvPr>
          <p:cNvPicPr>
            <a:picLocks noChangeAspect="1"/>
          </p:cNvPicPr>
          <p:nvPr>
            <p:custDataLst>
              <p:tags r:id="rId7"/>
            </p:custDataLst>
          </p:nvPr>
        </p:nvPicPr>
        <p:blipFill>
          <a:blip r:embed="rId39">
            <a:extLst>
              <a:ext uri="{28A0092B-C50C-407E-A947-70E740481C1C}">
                <a14:useLocalDpi xmlns:a14="http://schemas.microsoft.com/office/drawing/2010/main" val="0"/>
              </a:ext>
            </a:extLst>
          </a:blip>
          <a:stretch>
            <a:fillRect/>
          </a:stretch>
        </p:blipFill>
        <p:spPr>
          <a:xfrm>
            <a:off x="336000" y="291482"/>
            <a:ext cx="7947251" cy="340659"/>
          </a:xfrm>
          <a:prstGeom prst="rect">
            <a:avLst/>
          </a:prstGeom>
        </p:spPr>
      </p:pic>
      <p:pic>
        <p:nvPicPr>
          <p:cNvPr id="33" name="Picture 32">
            <a:extLst>
              <a:ext uri="{FF2B5EF4-FFF2-40B4-BE49-F238E27FC236}">
                <a16:creationId xmlns:a16="http://schemas.microsoft.com/office/drawing/2014/main" id="{B0C8D65B-6283-4F33-91CF-A0AC74AA12D5}"/>
              </a:ext>
            </a:extLst>
          </p:cNvPr>
          <p:cNvPicPr>
            <a:picLocks noChangeAspect="1"/>
          </p:cNvPicPr>
          <p:nvPr>
            <p:custDataLst>
              <p:tags r:id="rId8"/>
            </p:custDataLst>
          </p:nvPr>
        </p:nvPicPr>
        <p:blipFill>
          <a:blip r:embed="rId40">
            <a:extLst>
              <a:ext uri="{28A0092B-C50C-407E-A947-70E740481C1C}">
                <a14:useLocalDpi xmlns:a14="http://schemas.microsoft.com/office/drawing/2010/main" val="0"/>
              </a:ext>
            </a:extLst>
          </a:blip>
          <a:stretch>
            <a:fillRect/>
          </a:stretch>
        </p:blipFill>
        <p:spPr>
          <a:xfrm>
            <a:off x="4900800" y="5869670"/>
            <a:ext cx="3444721" cy="317036"/>
          </a:xfrm>
          <a:prstGeom prst="rect">
            <a:avLst/>
          </a:prstGeom>
        </p:spPr>
      </p:pic>
    </p:spTree>
    <p:extLst>
      <p:ext uri="{BB962C8B-B14F-4D97-AF65-F5344CB8AC3E}">
        <p14:creationId xmlns:p14="http://schemas.microsoft.com/office/powerpoint/2010/main" val="339862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32" name="Group 31">
            <a:extLst>
              <a:ext uri="{FF2B5EF4-FFF2-40B4-BE49-F238E27FC236}">
                <a16:creationId xmlns:a16="http://schemas.microsoft.com/office/drawing/2014/main" id="{692C9D78-7F35-474A-B3A0-A44C27A07142}"/>
              </a:ext>
            </a:extLst>
          </p:cNvPr>
          <p:cNvGrpSpPr/>
          <p:nvPr/>
        </p:nvGrpSpPr>
        <p:grpSpPr>
          <a:xfrm>
            <a:off x="66000" y="1269000"/>
            <a:ext cx="12081000" cy="1260000"/>
            <a:chOff x="66000" y="1269000"/>
            <a:chExt cx="12081000" cy="1260000"/>
          </a:xfrm>
        </p:grpSpPr>
        <p:sp>
          <p:nvSpPr>
            <p:cNvPr id="16" name="Rectangle: Rounded Corners 15">
              <a:extLst>
                <a:ext uri="{FF2B5EF4-FFF2-40B4-BE49-F238E27FC236}">
                  <a16:creationId xmlns:a16="http://schemas.microsoft.com/office/drawing/2014/main" id="{B8163935-4922-442B-A9CD-41B086223423}"/>
                </a:ext>
              </a:extLst>
            </p:cNvPr>
            <p:cNvSpPr/>
            <p:nvPr/>
          </p:nvSpPr>
          <p:spPr>
            <a:xfrm>
              <a:off x="66000" y="1269000"/>
              <a:ext cx="12081000" cy="126000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836739AA-13C7-446D-9420-4EAE72240F53}"/>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205121" y="1403621"/>
              <a:ext cx="11781757" cy="945002"/>
            </a:xfrm>
            <a:prstGeom prst="rect">
              <a:avLst/>
            </a:prstGeom>
          </p:spPr>
        </p:pic>
      </p:grpSp>
      <p:pic>
        <p:nvPicPr>
          <p:cNvPr id="20" name="Picture 19">
            <a:extLst>
              <a:ext uri="{FF2B5EF4-FFF2-40B4-BE49-F238E27FC236}">
                <a16:creationId xmlns:a16="http://schemas.microsoft.com/office/drawing/2014/main" id="{B3D7827C-1CF4-481F-84BA-333055795BE5}"/>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336000" y="291482"/>
            <a:ext cx="8292485" cy="336086"/>
          </a:xfrm>
          <a:prstGeom prst="rect">
            <a:avLst/>
          </a:prstGeom>
        </p:spPr>
      </p:pic>
      <p:pic>
        <p:nvPicPr>
          <p:cNvPr id="27" name="Picture 26">
            <a:extLst>
              <a:ext uri="{FF2B5EF4-FFF2-40B4-BE49-F238E27FC236}">
                <a16:creationId xmlns:a16="http://schemas.microsoft.com/office/drawing/2014/main" id="{C75897C2-9386-4BAF-B96E-D0780911CC4F}"/>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347000" y="3134274"/>
            <a:ext cx="6196839" cy="305147"/>
          </a:xfrm>
          <a:prstGeom prst="rect">
            <a:avLst/>
          </a:prstGeom>
        </p:spPr>
      </p:pic>
      <p:grpSp>
        <p:nvGrpSpPr>
          <p:cNvPr id="33" name="Group 32">
            <a:extLst>
              <a:ext uri="{FF2B5EF4-FFF2-40B4-BE49-F238E27FC236}">
                <a16:creationId xmlns:a16="http://schemas.microsoft.com/office/drawing/2014/main" id="{3B759C80-46E5-40AB-987E-4799AB655698}"/>
              </a:ext>
            </a:extLst>
          </p:cNvPr>
          <p:cNvGrpSpPr/>
          <p:nvPr/>
        </p:nvGrpSpPr>
        <p:grpSpPr>
          <a:xfrm>
            <a:off x="1182217" y="3690526"/>
            <a:ext cx="9818783" cy="881454"/>
            <a:chOff x="1182217" y="3690526"/>
            <a:chExt cx="9818783" cy="881454"/>
          </a:xfrm>
        </p:grpSpPr>
        <p:sp>
          <p:nvSpPr>
            <p:cNvPr id="21" name="Rectangle: Rounded Corners 20">
              <a:extLst>
                <a:ext uri="{FF2B5EF4-FFF2-40B4-BE49-F238E27FC236}">
                  <a16:creationId xmlns:a16="http://schemas.microsoft.com/office/drawing/2014/main" id="{D99E4B3B-AAB6-496F-AFEB-570FEA743FC5}"/>
                </a:ext>
              </a:extLst>
            </p:cNvPr>
            <p:cNvSpPr/>
            <p:nvPr/>
          </p:nvSpPr>
          <p:spPr>
            <a:xfrm>
              <a:off x="1182217" y="3690526"/>
              <a:ext cx="9818783" cy="881454"/>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3DFD4649-3EFB-4D3A-990C-50CEB53C2A83}"/>
                </a:ext>
              </a:extLst>
            </p:cNvPr>
            <p:cNvPicPr>
              <a:picLocks noChangeAspect="1"/>
            </p:cNvPicPr>
            <p:nvPr>
              <p:custDataLst>
                <p:tags r:id="rId8"/>
              </p:custDataLst>
            </p:nvPr>
          </p:nvPicPr>
          <p:blipFill>
            <a:blip r:embed="rId18">
              <a:extLst>
                <a:ext uri="{28A0092B-C50C-407E-A947-70E740481C1C}">
                  <a14:useLocalDpi xmlns:a14="http://schemas.microsoft.com/office/drawing/2010/main" val="0"/>
                </a:ext>
              </a:extLst>
            </a:blip>
            <a:stretch>
              <a:fillRect/>
            </a:stretch>
          </p:blipFill>
          <p:spPr>
            <a:xfrm>
              <a:off x="1507657" y="3808975"/>
              <a:ext cx="9119212" cy="665624"/>
            </a:xfrm>
            <a:prstGeom prst="rect">
              <a:avLst/>
            </a:prstGeom>
          </p:spPr>
        </p:pic>
      </p:grpSp>
      <p:pic>
        <p:nvPicPr>
          <p:cNvPr id="29" name="Picture 28">
            <a:extLst>
              <a:ext uri="{FF2B5EF4-FFF2-40B4-BE49-F238E27FC236}">
                <a16:creationId xmlns:a16="http://schemas.microsoft.com/office/drawing/2014/main" id="{94F53891-4534-44C6-8C9E-A70EF97A4ED1}"/>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3593401" y="4990172"/>
            <a:ext cx="2010284" cy="643828"/>
          </a:xfrm>
          <a:prstGeom prst="rect">
            <a:avLst/>
          </a:prstGeom>
        </p:spPr>
      </p:pic>
      <p:pic>
        <p:nvPicPr>
          <p:cNvPr id="31" name="Picture 30">
            <a:extLst>
              <a:ext uri="{FF2B5EF4-FFF2-40B4-BE49-F238E27FC236}">
                <a16:creationId xmlns:a16="http://schemas.microsoft.com/office/drawing/2014/main" id="{FF2F8E0C-AE77-4725-9B67-C8CEA6D35104}"/>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6603098" y="4990172"/>
            <a:ext cx="1913039" cy="643828"/>
          </a:xfrm>
          <a:prstGeom prst="rect">
            <a:avLst/>
          </a:prstGeom>
        </p:spPr>
      </p:pic>
    </p:spTree>
    <p:extLst>
      <p:ext uri="{BB962C8B-B14F-4D97-AF65-F5344CB8AC3E}">
        <p14:creationId xmlns:p14="http://schemas.microsoft.com/office/powerpoint/2010/main" val="353851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9DEFE9FF-80CC-4968-9CDB-847EA8214781}"/>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346886" y="913027"/>
            <a:ext cx="4352541" cy="392332"/>
          </a:xfrm>
          <a:prstGeom prst="rect">
            <a:avLst/>
          </a:prstGeom>
        </p:spPr>
      </p:pic>
      <p:grpSp>
        <p:nvGrpSpPr>
          <p:cNvPr id="33" name="Group 32">
            <a:extLst>
              <a:ext uri="{FF2B5EF4-FFF2-40B4-BE49-F238E27FC236}">
                <a16:creationId xmlns:a16="http://schemas.microsoft.com/office/drawing/2014/main" id="{29FDB229-048D-42D2-8E16-F9DE641C88DB}"/>
              </a:ext>
            </a:extLst>
          </p:cNvPr>
          <p:cNvGrpSpPr/>
          <p:nvPr/>
        </p:nvGrpSpPr>
        <p:grpSpPr>
          <a:xfrm>
            <a:off x="2226000" y="1494000"/>
            <a:ext cx="8280000" cy="1125000"/>
            <a:chOff x="2226000" y="1494000"/>
            <a:chExt cx="8280000" cy="1125000"/>
          </a:xfrm>
        </p:grpSpPr>
        <p:sp>
          <p:nvSpPr>
            <p:cNvPr id="18" name="Rectangle: Rounded Corners 17">
              <a:extLst>
                <a:ext uri="{FF2B5EF4-FFF2-40B4-BE49-F238E27FC236}">
                  <a16:creationId xmlns:a16="http://schemas.microsoft.com/office/drawing/2014/main" id="{EF6AB727-1C94-4FCC-9B08-249B62FF98DF}"/>
                </a:ext>
              </a:extLst>
            </p:cNvPr>
            <p:cNvSpPr/>
            <p:nvPr/>
          </p:nvSpPr>
          <p:spPr>
            <a:xfrm>
              <a:off x="2226000" y="1494000"/>
              <a:ext cx="8280000" cy="112500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1199D4F0-758E-4AE6-9E12-43E0245E4E52}"/>
                </a:ext>
              </a:extLst>
            </p:cNvPr>
            <p:cNvPicPr>
              <a:picLocks noChangeAspect="1"/>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2523157" y="1674000"/>
              <a:ext cx="7648804" cy="722629"/>
            </a:xfrm>
            <a:prstGeom prst="rect">
              <a:avLst/>
            </a:prstGeom>
          </p:spPr>
        </p:pic>
      </p:grpSp>
      <p:pic>
        <p:nvPicPr>
          <p:cNvPr id="27" name="Picture 26">
            <a:extLst>
              <a:ext uri="{FF2B5EF4-FFF2-40B4-BE49-F238E27FC236}">
                <a16:creationId xmlns:a16="http://schemas.microsoft.com/office/drawing/2014/main" id="{3F99D662-62C8-434D-8016-A1C225838565}"/>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603964" y="2971926"/>
            <a:ext cx="9100771" cy="1255797"/>
          </a:xfrm>
          <a:prstGeom prst="rect">
            <a:avLst/>
          </a:prstGeom>
        </p:spPr>
      </p:pic>
      <p:pic>
        <p:nvPicPr>
          <p:cNvPr id="29" name="Picture 28">
            <a:extLst>
              <a:ext uri="{FF2B5EF4-FFF2-40B4-BE49-F238E27FC236}">
                <a16:creationId xmlns:a16="http://schemas.microsoft.com/office/drawing/2014/main" id="{84F244DC-7058-4EDB-8F64-3A4DED73E2D4}"/>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346886" y="4458459"/>
            <a:ext cx="7375515" cy="305147"/>
          </a:xfrm>
          <a:prstGeom prst="rect">
            <a:avLst/>
          </a:prstGeom>
        </p:spPr>
      </p:pic>
      <p:grpSp>
        <p:nvGrpSpPr>
          <p:cNvPr id="34" name="Group 33">
            <a:extLst>
              <a:ext uri="{FF2B5EF4-FFF2-40B4-BE49-F238E27FC236}">
                <a16:creationId xmlns:a16="http://schemas.microsoft.com/office/drawing/2014/main" id="{147A73D6-D87E-47A0-A388-B5C108D9A7F0}"/>
              </a:ext>
            </a:extLst>
          </p:cNvPr>
          <p:cNvGrpSpPr/>
          <p:nvPr/>
        </p:nvGrpSpPr>
        <p:grpSpPr>
          <a:xfrm>
            <a:off x="2496000" y="5004000"/>
            <a:ext cx="7078356" cy="1073981"/>
            <a:chOff x="2496000" y="5004000"/>
            <a:chExt cx="7078356" cy="1073981"/>
          </a:xfrm>
        </p:grpSpPr>
        <p:sp>
          <p:nvSpPr>
            <p:cNvPr id="22" name="Rectangle: Rounded Corners 21">
              <a:extLst>
                <a:ext uri="{FF2B5EF4-FFF2-40B4-BE49-F238E27FC236}">
                  <a16:creationId xmlns:a16="http://schemas.microsoft.com/office/drawing/2014/main" id="{539ABFD1-D32A-4DE2-99A8-755612CB596A}"/>
                </a:ext>
              </a:extLst>
            </p:cNvPr>
            <p:cNvSpPr/>
            <p:nvPr/>
          </p:nvSpPr>
          <p:spPr>
            <a:xfrm>
              <a:off x="2496000" y="5004000"/>
              <a:ext cx="7078356" cy="1073981"/>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1B9E4AF5-DEEE-4846-AEE4-50D6EBDB2E95}"/>
                </a:ext>
              </a:extLst>
            </p:cNvPr>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2593448" y="5152490"/>
              <a:ext cx="6877552" cy="725983"/>
            </a:xfrm>
            <a:prstGeom prst="rect">
              <a:avLst/>
            </a:prstGeom>
          </p:spPr>
        </p:pic>
      </p:grpSp>
      <p:pic>
        <p:nvPicPr>
          <p:cNvPr id="32" name="Picture 31">
            <a:extLst>
              <a:ext uri="{FF2B5EF4-FFF2-40B4-BE49-F238E27FC236}">
                <a16:creationId xmlns:a16="http://schemas.microsoft.com/office/drawing/2014/main" id="{3814F354-0FBA-4A5A-B65D-C4D87F62DF94}"/>
              </a:ext>
            </a:extLst>
          </p:cNvPr>
          <p:cNvPicPr>
            <a:picLocks noChangeAspect="1"/>
          </p:cNvPicPr>
          <p:nvPr>
            <p:custDataLst>
              <p:tags r:id="rId7"/>
            </p:custDataLst>
          </p:nvPr>
        </p:nvPicPr>
        <p:blipFill>
          <a:blip r:embed="rId20">
            <a:extLst>
              <a:ext uri="{28A0092B-C50C-407E-A947-70E740481C1C}">
                <a14:useLocalDpi xmlns:a14="http://schemas.microsoft.com/office/drawing/2010/main" val="0"/>
              </a:ext>
            </a:extLst>
          </a:blip>
          <a:stretch>
            <a:fillRect/>
          </a:stretch>
        </p:blipFill>
        <p:spPr>
          <a:xfrm>
            <a:off x="336000" y="291482"/>
            <a:ext cx="8962376" cy="340659"/>
          </a:xfrm>
          <a:prstGeom prst="rect">
            <a:avLst/>
          </a:prstGeom>
        </p:spPr>
      </p:pic>
    </p:spTree>
    <p:extLst>
      <p:ext uri="{BB962C8B-B14F-4D97-AF65-F5344CB8AC3E}">
        <p14:creationId xmlns:p14="http://schemas.microsoft.com/office/powerpoint/2010/main" val="39325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32" name="Group 31">
            <a:extLst>
              <a:ext uri="{FF2B5EF4-FFF2-40B4-BE49-F238E27FC236}">
                <a16:creationId xmlns:a16="http://schemas.microsoft.com/office/drawing/2014/main" id="{53FA4274-E47E-453D-8153-B8207B060D3C}"/>
              </a:ext>
            </a:extLst>
          </p:cNvPr>
          <p:cNvGrpSpPr/>
          <p:nvPr/>
        </p:nvGrpSpPr>
        <p:grpSpPr>
          <a:xfrm>
            <a:off x="1522520" y="1564559"/>
            <a:ext cx="8607349" cy="3563444"/>
            <a:chOff x="908651" y="1089000"/>
            <a:chExt cx="10047349" cy="4159604"/>
          </a:xfrm>
        </p:grpSpPr>
        <p:grpSp>
          <p:nvGrpSpPr>
            <p:cNvPr id="9" name="Group 8">
              <a:extLst>
                <a:ext uri="{FF2B5EF4-FFF2-40B4-BE49-F238E27FC236}">
                  <a16:creationId xmlns:a16="http://schemas.microsoft.com/office/drawing/2014/main" id="{E3B22029-31A3-4398-8B30-C1920359D97C}"/>
                </a:ext>
              </a:extLst>
            </p:cNvPr>
            <p:cNvGrpSpPr/>
            <p:nvPr/>
          </p:nvGrpSpPr>
          <p:grpSpPr>
            <a:xfrm>
              <a:off x="908651" y="1089000"/>
              <a:ext cx="4246629" cy="4108729"/>
              <a:chOff x="744348" y="2143128"/>
              <a:chExt cx="4246629" cy="4108729"/>
            </a:xfrm>
          </p:grpSpPr>
          <p:graphicFrame>
            <p:nvGraphicFramePr>
              <p:cNvPr id="10" name="Object 9">
                <a:extLst>
                  <a:ext uri="{FF2B5EF4-FFF2-40B4-BE49-F238E27FC236}">
                    <a16:creationId xmlns:a16="http://schemas.microsoft.com/office/drawing/2014/main" id="{955FAB55-C0F1-40AC-8BEA-F19BDBF81256}"/>
                  </a:ext>
                </a:extLst>
              </p:cNvPr>
              <p:cNvGraphicFramePr>
                <a:graphicFrameLocks noChangeAspect="1"/>
              </p:cNvGraphicFramePr>
              <p:nvPr>
                <p:custDataLst>
                  <p:tags r:id="rId13"/>
                </p:custDataLst>
                <p:extLst>
                  <p:ext uri="{D42A27DB-BD31-4B8C-83A1-F6EECF244321}">
                    <p14:modId xmlns:p14="http://schemas.microsoft.com/office/powerpoint/2010/main" val="1261291738"/>
                  </p:ext>
                </p:extLst>
              </p:nvPr>
            </p:nvGraphicFramePr>
            <p:xfrm>
              <a:off x="1028577" y="2143128"/>
              <a:ext cx="3962400" cy="3914775"/>
            </p:xfrm>
            <a:graphic>
              <a:graphicData uri="http://schemas.openxmlformats.org/presentationml/2006/ole">
                <mc:AlternateContent xmlns:mc="http://schemas.openxmlformats.org/markup-compatibility/2006">
                  <mc:Choice xmlns:v="urn:schemas-microsoft-com:vml" Requires="v">
                    <p:oleObj spid="_x0000_s5614" name="KGPlot" r:id="rId24" imgW="5283000" imgH="5219640" progId="KGraph_Plot">
                      <p:embed/>
                    </p:oleObj>
                  </mc:Choice>
                  <mc:Fallback>
                    <p:oleObj name="KGPlot" r:id="rId24" imgW="5283000" imgH="5219640" progId="KGraph_Plot">
                      <p:embed/>
                      <p:pic>
                        <p:nvPicPr>
                          <p:cNvPr id="12" name="Object 11">
                            <a:extLst>
                              <a:ext uri="{FF2B5EF4-FFF2-40B4-BE49-F238E27FC236}">
                                <a16:creationId xmlns:a16="http://schemas.microsoft.com/office/drawing/2014/main" id="{94FB1B31-21F9-4020-97E4-94494F455A10}"/>
                              </a:ext>
                            </a:extLst>
                          </p:cNvPr>
                          <p:cNvPicPr/>
                          <p:nvPr/>
                        </p:nvPicPr>
                        <p:blipFill>
                          <a:blip r:embed="rId25"/>
                          <a:stretch>
                            <a:fillRect/>
                          </a:stretch>
                        </p:blipFill>
                        <p:spPr>
                          <a:xfrm>
                            <a:off x="1028577" y="2143128"/>
                            <a:ext cx="3962400" cy="391477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D07151F0-9DD9-4CC0-853E-418DA53DED2C}"/>
                  </a:ext>
                </a:extLst>
              </p:cNvPr>
              <p:cNvPicPr>
                <a:picLocks noChangeAspect="1"/>
              </p:cNvPicPr>
              <p:nvPr>
                <p:custDataLst>
                  <p:tags r:id="rId14"/>
                </p:custDataLst>
              </p:nvPr>
            </p:nvPicPr>
            <p:blipFill>
              <a:blip r:embed="rId26" cstate="print">
                <a:extLst>
                  <a:ext uri="{28A0092B-C50C-407E-A947-70E740481C1C}">
                    <a14:useLocalDpi xmlns:a14="http://schemas.microsoft.com/office/drawing/2010/main" val="0"/>
                  </a:ext>
                </a:extLst>
              </a:blip>
              <a:stretch>
                <a:fillRect/>
              </a:stretch>
            </p:blipFill>
            <p:spPr>
              <a:xfrm>
                <a:off x="3127104" y="6076267"/>
                <a:ext cx="118279" cy="175590"/>
              </a:xfrm>
              <a:prstGeom prst="rect">
                <a:avLst/>
              </a:prstGeom>
            </p:spPr>
          </p:pic>
          <p:cxnSp>
            <p:nvCxnSpPr>
              <p:cNvPr id="14" name="Straight Connector 13">
                <a:extLst>
                  <a:ext uri="{FF2B5EF4-FFF2-40B4-BE49-F238E27FC236}">
                    <a16:creationId xmlns:a16="http://schemas.microsoft.com/office/drawing/2014/main" id="{CA63D110-6AA4-4BD0-8DEA-FEE89EA5A5CB}"/>
                  </a:ext>
                </a:extLst>
              </p:cNvPr>
              <p:cNvCxnSpPr>
                <a:cxnSpLocks/>
              </p:cNvCxnSpPr>
              <p:nvPr/>
            </p:nvCxnSpPr>
            <p:spPr>
              <a:xfrm flipH="1" flipV="1">
                <a:off x="2978219" y="3201345"/>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FB9DB4DD-31BD-497B-9585-E476617687AC}"/>
                  </a:ext>
                </a:extLst>
              </p:cNvPr>
              <p:cNvPicPr>
                <a:picLocks noChangeAspect="1"/>
              </p:cNvPicPr>
              <p:nvPr>
                <p:custDataLst>
                  <p:tags r:id="rId15"/>
                </p:custDataLst>
              </p:nvPr>
            </p:nvPicPr>
            <p:blipFill>
              <a:blip r:embed="rId27" cstate="print">
                <a:extLst>
                  <a:ext uri="{28A0092B-C50C-407E-A947-70E740481C1C}">
                    <a14:useLocalDpi xmlns:a14="http://schemas.microsoft.com/office/drawing/2010/main" val="0"/>
                  </a:ext>
                </a:extLst>
              </a:blip>
              <a:stretch>
                <a:fillRect/>
              </a:stretch>
            </p:blipFill>
            <p:spPr>
              <a:xfrm>
                <a:off x="2257304" y="3028913"/>
                <a:ext cx="698852" cy="161109"/>
              </a:xfrm>
              <a:prstGeom prst="rect">
                <a:avLst/>
              </a:prstGeom>
            </p:spPr>
          </p:pic>
          <p:cxnSp>
            <p:nvCxnSpPr>
              <p:cNvPr id="16" name="Straight Connector 15">
                <a:extLst>
                  <a:ext uri="{FF2B5EF4-FFF2-40B4-BE49-F238E27FC236}">
                    <a16:creationId xmlns:a16="http://schemas.microsoft.com/office/drawing/2014/main" id="{46C9D2A9-A8D2-4BC1-9865-009713F815D9}"/>
                  </a:ext>
                </a:extLst>
              </p:cNvPr>
              <p:cNvCxnSpPr>
                <a:cxnSpLocks/>
              </p:cNvCxnSpPr>
              <p:nvPr/>
            </p:nvCxnSpPr>
            <p:spPr>
              <a:xfrm flipH="1" flipV="1">
                <a:off x="2537838" y="3554760"/>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D96E6511-13C0-4CB5-9F9A-4212DFCB1764}"/>
                  </a:ext>
                </a:extLst>
              </p:cNvPr>
              <p:cNvPicPr>
                <a:picLocks noChangeAspect="1"/>
              </p:cNvPicPr>
              <p:nvPr>
                <p:custDataLst>
                  <p:tags r:id="rId16"/>
                </p:custDataLst>
              </p:nvPr>
            </p:nvPicPr>
            <p:blipFill>
              <a:blip r:embed="rId28" cstate="print">
                <a:extLst>
                  <a:ext uri="{28A0092B-C50C-407E-A947-70E740481C1C}">
                    <a14:useLocalDpi xmlns:a14="http://schemas.microsoft.com/office/drawing/2010/main" val="0"/>
                  </a:ext>
                </a:extLst>
              </a:blip>
              <a:stretch>
                <a:fillRect/>
              </a:stretch>
            </p:blipFill>
            <p:spPr>
              <a:xfrm>
                <a:off x="1820445" y="3385184"/>
                <a:ext cx="698852" cy="161109"/>
              </a:xfrm>
              <a:prstGeom prst="rect">
                <a:avLst/>
              </a:prstGeom>
            </p:spPr>
          </p:pic>
          <p:pic>
            <p:nvPicPr>
              <p:cNvPr id="19" name="Picture 18">
                <a:extLst>
                  <a:ext uri="{FF2B5EF4-FFF2-40B4-BE49-F238E27FC236}">
                    <a16:creationId xmlns:a16="http://schemas.microsoft.com/office/drawing/2014/main" id="{0AEE1138-F866-4841-8FA5-C0F22CB8DD1C}"/>
                  </a:ext>
                </a:extLst>
              </p:cNvPr>
              <p:cNvPicPr>
                <a:picLocks noChangeAspect="1"/>
              </p:cNvPicPr>
              <p:nvPr>
                <p:custDataLst>
                  <p:tags r:id="rId17"/>
                </p:custDataLst>
              </p:nvPr>
            </p:nvPicPr>
            <p:blipFill>
              <a:blip r:embed="rId29" cstate="print">
                <a:extLst>
                  <a:ext uri="{28A0092B-C50C-407E-A947-70E740481C1C}">
                    <a14:useLocalDpi xmlns:a14="http://schemas.microsoft.com/office/drawing/2010/main" val="0"/>
                  </a:ext>
                </a:extLst>
              </a:blip>
              <a:stretch>
                <a:fillRect/>
              </a:stretch>
            </p:blipFill>
            <p:spPr>
              <a:xfrm>
                <a:off x="744348" y="3766446"/>
                <a:ext cx="342552" cy="490056"/>
              </a:xfrm>
              <a:prstGeom prst="rect">
                <a:avLst/>
              </a:prstGeom>
            </p:spPr>
          </p:pic>
          <p:cxnSp>
            <p:nvCxnSpPr>
              <p:cNvPr id="20" name="Straight Connector 19">
                <a:extLst>
                  <a:ext uri="{FF2B5EF4-FFF2-40B4-BE49-F238E27FC236}">
                    <a16:creationId xmlns:a16="http://schemas.microsoft.com/office/drawing/2014/main" id="{364ACC97-05F2-4C11-A8AB-0AA721A3560C}"/>
                  </a:ext>
                </a:extLst>
              </p:cNvPr>
              <p:cNvCxnSpPr>
                <a:cxnSpLocks/>
              </p:cNvCxnSpPr>
              <p:nvPr/>
            </p:nvCxnSpPr>
            <p:spPr>
              <a:xfrm flipH="1" flipV="1">
                <a:off x="2731926" y="4427744"/>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9D2698A2-4E29-4C07-8967-FEAAEAFCCCE8}"/>
                  </a:ext>
                </a:extLst>
              </p:cNvPr>
              <p:cNvPicPr>
                <a:picLocks noChangeAspect="1"/>
              </p:cNvPicPr>
              <p:nvPr>
                <p:custDataLst>
                  <p:tags r:id="rId18"/>
                </p:custDataLst>
              </p:nvPr>
            </p:nvPicPr>
            <p:blipFill>
              <a:blip r:embed="rId30" cstate="print">
                <a:extLst>
                  <a:ext uri="{28A0092B-C50C-407E-A947-70E740481C1C}">
                    <a14:useLocalDpi xmlns:a14="http://schemas.microsoft.com/office/drawing/2010/main" val="0"/>
                  </a:ext>
                </a:extLst>
              </a:blip>
              <a:stretch>
                <a:fillRect/>
              </a:stretch>
            </p:blipFill>
            <p:spPr>
              <a:xfrm>
                <a:off x="2978219" y="4507051"/>
                <a:ext cx="698852" cy="161109"/>
              </a:xfrm>
              <a:prstGeom prst="rect">
                <a:avLst/>
              </a:prstGeom>
            </p:spPr>
          </p:pic>
        </p:grpSp>
        <p:grpSp>
          <p:nvGrpSpPr>
            <p:cNvPr id="22" name="Group 21">
              <a:extLst>
                <a:ext uri="{FF2B5EF4-FFF2-40B4-BE49-F238E27FC236}">
                  <a16:creationId xmlns:a16="http://schemas.microsoft.com/office/drawing/2014/main" id="{D1BB0736-2766-46A8-8A57-E2C38B988884}"/>
                </a:ext>
              </a:extLst>
            </p:cNvPr>
            <p:cNvGrpSpPr/>
            <p:nvPr/>
          </p:nvGrpSpPr>
          <p:grpSpPr>
            <a:xfrm>
              <a:off x="6717503" y="1139874"/>
              <a:ext cx="4238497" cy="4108730"/>
              <a:chOff x="6553200" y="2194002"/>
              <a:chExt cx="4238497" cy="4108730"/>
            </a:xfrm>
          </p:grpSpPr>
          <p:graphicFrame>
            <p:nvGraphicFramePr>
              <p:cNvPr id="23" name="Object 22">
                <a:extLst>
                  <a:ext uri="{FF2B5EF4-FFF2-40B4-BE49-F238E27FC236}">
                    <a16:creationId xmlns:a16="http://schemas.microsoft.com/office/drawing/2014/main" id="{0234F0D8-506A-40AA-8B7F-784B42EBE989}"/>
                  </a:ext>
                </a:extLst>
              </p:cNvPr>
              <p:cNvGraphicFramePr>
                <a:graphicFrameLocks noChangeAspect="1"/>
              </p:cNvGraphicFramePr>
              <p:nvPr>
                <p:custDataLst>
                  <p:tags r:id="rId10"/>
                </p:custDataLst>
                <p:extLst>
                  <p:ext uri="{D42A27DB-BD31-4B8C-83A1-F6EECF244321}">
                    <p14:modId xmlns:p14="http://schemas.microsoft.com/office/powerpoint/2010/main" val="1371736646"/>
                  </p:ext>
                </p:extLst>
              </p:nvPr>
            </p:nvGraphicFramePr>
            <p:xfrm>
              <a:off x="6895971" y="2194002"/>
              <a:ext cx="3895726" cy="3914775"/>
            </p:xfrm>
            <a:graphic>
              <a:graphicData uri="http://schemas.openxmlformats.org/presentationml/2006/ole">
                <mc:AlternateContent xmlns:mc="http://schemas.openxmlformats.org/markup-compatibility/2006">
                  <mc:Choice xmlns:v="urn:schemas-microsoft-com:vml" Requires="v">
                    <p:oleObj spid="_x0000_s5615" name="KGPlot" r:id="rId31" imgW="5194080" imgH="5219640" progId="KGraph_Plot">
                      <p:embed/>
                    </p:oleObj>
                  </mc:Choice>
                  <mc:Fallback>
                    <p:oleObj name="KGPlot" r:id="rId31" imgW="5194080" imgH="5219640" progId="KGraph_Plot">
                      <p:embed/>
                      <p:pic>
                        <p:nvPicPr>
                          <p:cNvPr id="29" name="Object 28">
                            <a:extLst>
                              <a:ext uri="{FF2B5EF4-FFF2-40B4-BE49-F238E27FC236}">
                                <a16:creationId xmlns:a16="http://schemas.microsoft.com/office/drawing/2014/main" id="{9C4B6056-7605-484E-8026-9871DB0AE2F7}"/>
                              </a:ext>
                            </a:extLst>
                          </p:cNvPr>
                          <p:cNvPicPr/>
                          <p:nvPr/>
                        </p:nvPicPr>
                        <p:blipFill>
                          <a:blip r:embed="rId32"/>
                          <a:stretch>
                            <a:fillRect/>
                          </a:stretch>
                        </p:blipFill>
                        <p:spPr>
                          <a:xfrm>
                            <a:off x="6895971" y="2194002"/>
                            <a:ext cx="3895726" cy="391477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AFEF0586-3EA2-4D16-A816-3E8F30ED1326}"/>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8935956" y="6127142"/>
                <a:ext cx="118279" cy="175590"/>
              </a:xfrm>
              <a:prstGeom prst="rect">
                <a:avLst/>
              </a:prstGeom>
            </p:spPr>
          </p:pic>
          <p:pic>
            <p:nvPicPr>
              <p:cNvPr id="25" name="Picture 24">
                <a:extLst>
                  <a:ext uri="{FF2B5EF4-FFF2-40B4-BE49-F238E27FC236}">
                    <a16:creationId xmlns:a16="http://schemas.microsoft.com/office/drawing/2014/main" id="{B53E351B-6917-40A3-B6DA-512B54F8461A}"/>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6553200" y="3817321"/>
                <a:ext cx="342552" cy="490056"/>
              </a:xfrm>
              <a:prstGeom prst="rect">
                <a:avLst/>
              </a:prstGeom>
            </p:spPr>
          </p:pic>
        </p:grpSp>
      </p:grpSp>
      <p:pic>
        <p:nvPicPr>
          <p:cNvPr id="3" name="Picture 2">
            <a:extLst>
              <a:ext uri="{FF2B5EF4-FFF2-40B4-BE49-F238E27FC236}">
                <a16:creationId xmlns:a16="http://schemas.microsoft.com/office/drawing/2014/main" id="{662E252E-B76F-4576-94B8-C5A86AC62BAB}"/>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336000" y="291482"/>
            <a:ext cx="10377608" cy="272070"/>
          </a:xfrm>
          <a:prstGeom prst="rect">
            <a:avLst/>
          </a:prstGeom>
        </p:spPr>
      </p:pic>
      <p:pic>
        <p:nvPicPr>
          <p:cNvPr id="29" name="Picture 28">
            <a:extLst>
              <a:ext uri="{FF2B5EF4-FFF2-40B4-BE49-F238E27FC236}">
                <a16:creationId xmlns:a16="http://schemas.microsoft.com/office/drawing/2014/main" id="{2BA04252-2371-4998-90E9-5E22967D47C6}"/>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4671144" y="5214721"/>
            <a:ext cx="2104328" cy="238692"/>
          </a:xfrm>
          <a:prstGeom prst="rect">
            <a:avLst/>
          </a:prstGeom>
        </p:spPr>
      </p:pic>
      <p:pic>
        <p:nvPicPr>
          <p:cNvPr id="31" name="Picture 30">
            <a:extLst>
              <a:ext uri="{FF2B5EF4-FFF2-40B4-BE49-F238E27FC236}">
                <a16:creationId xmlns:a16="http://schemas.microsoft.com/office/drawing/2014/main" id="{9721B971-30F7-4836-B4B2-C19E00BE5A83}"/>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4624252" y="5702937"/>
            <a:ext cx="4595502" cy="561063"/>
          </a:xfrm>
          <a:prstGeom prst="rect">
            <a:avLst/>
          </a:prstGeom>
        </p:spPr>
      </p:pic>
      <p:pic>
        <p:nvPicPr>
          <p:cNvPr id="34" name="Picture 33">
            <a:extLst>
              <a:ext uri="{FF2B5EF4-FFF2-40B4-BE49-F238E27FC236}">
                <a16:creationId xmlns:a16="http://schemas.microsoft.com/office/drawing/2014/main" id="{26A8FC9C-6E54-4B30-A14C-E19D5147008F}"/>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7691244" y="1185078"/>
            <a:ext cx="1799028" cy="199519"/>
          </a:xfrm>
          <a:prstGeom prst="rect">
            <a:avLst/>
          </a:prstGeom>
        </p:spPr>
      </p:pic>
      <p:pic>
        <p:nvPicPr>
          <p:cNvPr id="37" name="Picture 36">
            <a:extLst>
              <a:ext uri="{FF2B5EF4-FFF2-40B4-BE49-F238E27FC236}">
                <a16:creationId xmlns:a16="http://schemas.microsoft.com/office/drawing/2014/main" id="{EAE05C9F-81F3-4BC5-97D5-FD0785B32B3B}"/>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2416519" y="1185078"/>
            <a:ext cx="2377467" cy="246465"/>
          </a:xfrm>
          <a:prstGeom prst="rect">
            <a:avLst/>
          </a:prstGeom>
        </p:spPr>
      </p:pic>
    </p:spTree>
    <p:extLst>
      <p:ext uri="{BB962C8B-B14F-4D97-AF65-F5344CB8AC3E}">
        <p14:creationId xmlns:p14="http://schemas.microsoft.com/office/powerpoint/2010/main" val="10856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26">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7">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8">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9" name="Group 8">
            <a:extLst>
              <a:ext uri="{FF2B5EF4-FFF2-40B4-BE49-F238E27FC236}">
                <a16:creationId xmlns:a16="http://schemas.microsoft.com/office/drawing/2014/main" id="{BB26FAF6-00B1-41F6-936F-E314C5A13C2D}"/>
              </a:ext>
            </a:extLst>
          </p:cNvPr>
          <p:cNvGrpSpPr/>
          <p:nvPr/>
        </p:nvGrpSpPr>
        <p:grpSpPr>
          <a:xfrm>
            <a:off x="866902" y="2349000"/>
            <a:ext cx="4238498" cy="4108730"/>
            <a:chOff x="866902" y="2439778"/>
            <a:chExt cx="4238498" cy="4108730"/>
          </a:xfrm>
        </p:grpSpPr>
        <p:graphicFrame>
          <p:nvGraphicFramePr>
            <p:cNvPr id="10" name="Object 9">
              <a:extLst>
                <a:ext uri="{FF2B5EF4-FFF2-40B4-BE49-F238E27FC236}">
                  <a16:creationId xmlns:a16="http://schemas.microsoft.com/office/drawing/2014/main" id="{68CEBA52-DA14-40FE-A1A4-F8D42EBB4EC4}"/>
                </a:ext>
              </a:extLst>
            </p:cNvPr>
            <p:cNvGraphicFramePr>
              <a:graphicFrameLocks noChangeAspect="1"/>
            </p:cNvGraphicFramePr>
            <p:nvPr>
              <p:custDataLst>
                <p:tags r:id="rId18"/>
              </p:custDataLst>
              <p:extLst>
                <p:ext uri="{D42A27DB-BD31-4B8C-83A1-F6EECF244321}">
                  <p14:modId xmlns:p14="http://schemas.microsoft.com/office/powerpoint/2010/main" val="36597438"/>
                </p:ext>
              </p:extLst>
            </p:nvPr>
          </p:nvGraphicFramePr>
          <p:xfrm>
            <a:off x="1209675" y="2439778"/>
            <a:ext cx="3895725" cy="3914775"/>
          </p:xfrm>
          <a:graphic>
            <a:graphicData uri="http://schemas.openxmlformats.org/presentationml/2006/ole">
              <mc:AlternateContent xmlns:mc="http://schemas.openxmlformats.org/markup-compatibility/2006">
                <mc:Choice xmlns:v="urn:schemas-microsoft-com:vml" Requires="v">
                  <p:oleObj spid="_x0000_s6622" name="KGPlot" r:id="rId29" imgW="5194080" imgH="5219640" progId="KGraph_Plot">
                    <p:embed/>
                  </p:oleObj>
                </mc:Choice>
                <mc:Fallback>
                  <p:oleObj name="KGPlot" r:id="rId29" imgW="5194080" imgH="5219640" progId="KGraph_Plot">
                    <p:embed/>
                    <p:pic>
                      <p:nvPicPr>
                        <p:cNvPr id="41" name="Object 40">
                          <a:extLst>
                            <a:ext uri="{FF2B5EF4-FFF2-40B4-BE49-F238E27FC236}">
                              <a16:creationId xmlns:a16="http://schemas.microsoft.com/office/drawing/2014/main" id="{95A272F1-BEAE-4A5B-8AD4-AAC5D0A40801}"/>
                            </a:ext>
                          </a:extLst>
                        </p:cNvPr>
                        <p:cNvPicPr/>
                        <p:nvPr/>
                      </p:nvPicPr>
                      <p:blipFill>
                        <a:blip r:embed="rId30"/>
                        <a:stretch>
                          <a:fillRect/>
                        </a:stretch>
                      </p:blipFill>
                      <p:spPr>
                        <a:xfrm>
                          <a:off x="1209675" y="2439778"/>
                          <a:ext cx="3895725" cy="391477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1765DFB4-E0E5-4A14-A07B-6FA6241918C7}"/>
                </a:ext>
              </a:extLst>
            </p:cNvPr>
            <p:cNvPicPr>
              <a:picLocks noChangeAspect="1"/>
            </p:cNvPicPr>
            <p:nvPr>
              <p:custDataLst>
                <p:tags r:id="rId19"/>
              </p:custDataLst>
            </p:nvPr>
          </p:nvPicPr>
          <p:blipFill>
            <a:blip r:embed="rId31" cstate="print">
              <a:extLst>
                <a:ext uri="{28A0092B-C50C-407E-A947-70E740481C1C}">
                  <a14:useLocalDpi xmlns:a14="http://schemas.microsoft.com/office/drawing/2010/main" val="0"/>
                </a:ext>
              </a:extLst>
            </a:blip>
            <a:stretch>
              <a:fillRect/>
            </a:stretch>
          </p:blipFill>
          <p:spPr>
            <a:xfrm>
              <a:off x="3249659" y="6372918"/>
              <a:ext cx="118279" cy="175590"/>
            </a:xfrm>
            <a:prstGeom prst="rect">
              <a:avLst/>
            </a:prstGeom>
          </p:spPr>
        </p:pic>
        <p:cxnSp>
          <p:nvCxnSpPr>
            <p:cNvPr id="14" name="Straight Connector 13">
              <a:extLst>
                <a:ext uri="{FF2B5EF4-FFF2-40B4-BE49-F238E27FC236}">
                  <a16:creationId xmlns:a16="http://schemas.microsoft.com/office/drawing/2014/main" id="{AAE58A66-4ECD-4076-ABF6-022C7DF5FEA2}"/>
                </a:ext>
              </a:extLst>
            </p:cNvPr>
            <p:cNvCxnSpPr>
              <a:cxnSpLocks/>
            </p:cNvCxnSpPr>
            <p:nvPr/>
          </p:nvCxnSpPr>
          <p:spPr>
            <a:xfrm flipH="1" flipV="1">
              <a:off x="3052358" y="3448641"/>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B93D4943-EBF3-4CEF-97DB-66D89EBE6A61}"/>
                </a:ext>
              </a:extLst>
            </p:cNvPr>
            <p:cNvPicPr>
              <a:picLocks noChangeAspect="1"/>
            </p:cNvPicPr>
            <p:nvPr>
              <p:custDataLst>
                <p:tags r:id="rId20"/>
              </p:custDataLst>
            </p:nvPr>
          </p:nvPicPr>
          <p:blipFill>
            <a:blip r:embed="rId32" cstate="print">
              <a:extLst>
                <a:ext uri="{28A0092B-C50C-407E-A947-70E740481C1C}">
                  <a14:useLocalDpi xmlns:a14="http://schemas.microsoft.com/office/drawing/2010/main" val="0"/>
                </a:ext>
              </a:extLst>
            </a:blip>
            <a:stretch>
              <a:fillRect/>
            </a:stretch>
          </p:blipFill>
          <p:spPr>
            <a:xfrm>
              <a:off x="2331443" y="3276208"/>
              <a:ext cx="698852" cy="161109"/>
            </a:xfrm>
            <a:prstGeom prst="rect">
              <a:avLst/>
            </a:prstGeom>
          </p:spPr>
        </p:pic>
        <p:cxnSp>
          <p:nvCxnSpPr>
            <p:cNvPr id="16" name="Straight Connector 15">
              <a:extLst>
                <a:ext uri="{FF2B5EF4-FFF2-40B4-BE49-F238E27FC236}">
                  <a16:creationId xmlns:a16="http://schemas.microsoft.com/office/drawing/2014/main" id="{634EDB2D-DBD6-46CB-AA45-5E562FD623E3}"/>
                </a:ext>
              </a:extLst>
            </p:cNvPr>
            <p:cNvCxnSpPr>
              <a:cxnSpLocks/>
            </p:cNvCxnSpPr>
            <p:nvPr/>
          </p:nvCxnSpPr>
          <p:spPr>
            <a:xfrm flipH="1" flipV="1">
              <a:off x="2316613" y="4687640"/>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F172CC31-6C63-463A-BA49-3A7378CDE58E}"/>
                </a:ext>
              </a:extLst>
            </p:cNvPr>
            <p:cNvPicPr>
              <a:picLocks noChangeAspect="1"/>
            </p:cNvPicPr>
            <p:nvPr>
              <p:custDataLst>
                <p:tags r:id="rId21"/>
              </p:custDataLst>
            </p:nvPr>
          </p:nvPicPr>
          <p:blipFill>
            <a:blip r:embed="rId33" cstate="print">
              <a:extLst>
                <a:ext uri="{28A0092B-C50C-407E-A947-70E740481C1C}">
                  <a14:useLocalDpi xmlns:a14="http://schemas.microsoft.com/office/drawing/2010/main" val="0"/>
                </a:ext>
              </a:extLst>
            </a:blip>
            <a:stretch>
              <a:fillRect/>
            </a:stretch>
          </p:blipFill>
          <p:spPr>
            <a:xfrm>
              <a:off x="2779181" y="4911333"/>
              <a:ext cx="698852" cy="161109"/>
            </a:xfrm>
            <a:prstGeom prst="rect">
              <a:avLst/>
            </a:prstGeom>
          </p:spPr>
        </p:pic>
        <p:pic>
          <p:nvPicPr>
            <p:cNvPr id="19" name="Picture 18">
              <a:extLst>
                <a:ext uri="{FF2B5EF4-FFF2-40B4-BE49-F238E27FC236}">
                  <a16:creationId xmlns:a16="http://schemas.microsoft.com/office/drawing/2014/main" id="{EDE1408F-4CCD-4F2D-9D37-6F3181B58F35}"/>
                </a:ext>
              </a:extLst>
            </p:cNvPr>
            <p:cNvPicPr>
              <a:picLocks noChangeAspect="1"/>
            </p:cNvPicPr>
            <p:nvPr>
              <p:custDataLst>
                <p:tags r:id="rId22"/>
              </p:custDataLst>
            </p:nvPr>
          </p:nvPicPr>
          <p:blipFill>
            <a:blip r:embed="rId34" cstate="print">
              <a:extLst>
                <a:ext uri="{28A0092B-C50C-407E-A947-70E740481C1C}">
                  <a14:useLocalDpi xmlns:a14="http://schemas.microsoft.com/office/drawing/2010/main" val="0"/>
                </a:ext>
              </a:extLst>
            </a:blip>
            <a:stretch>
              <a:fillRect/>
            </a:stretch>
          </p:blipFill>
          <p:spPr>
            <a:xfrm>
              <a:off x="866902" y="4063097"/>
              <a:ext cx="274286" cy="490056"/>
            </a:xfrm>
            <a:prstGeom prst="rect">
              <a:avLst/>
            </a:prstGeom>
          </p:spPr>
        </p:pic>
        <p:cxnSp>
          <p:nvCxnSpPr>
            <p:cNvPr id="20" name="Straight Connector 19">
              <a:extLst>
                <a:ext uri="{FF2B5EF4-FFF2-40B4-BE49-F238E27FC236}">
                  <a16:creationId xmlns:a16="http://schemas.microsoft.com/office/drawing/2014/main" id="{931D1977-16A1-4EBC-9C00-3387BD4B8753}"/>
                </a:ext>
              </a:extLst>
            </p:cNvPr>
            <p:cNvCxnSpPr>
              <a:cxnSpLocks/>
            </p:cNvCxnSpPr>
            <p:nvPr/>
          </p:nvCxnSpPr>
          <p:spPr>
            <a:xfrm flipH="1" flipV="1">
              <a:off x="3367938" y="4270234"/>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CDE4CCD0-607E-493D-B155-D5E1236AEEA5}"/>
                </a:ext>
              </a:extLst>
            </p:cNvPr>
            <p:cNvPicPr>
              <a:picLocks noChangeAspect="1"/>
            </p:cNvPicPr>
            <p:nvPr>
              <p:custDataLst>
                <p:tags r:id="rId23"/>
              </p:custDataLst>
            </p:nvPr>
          </p:nvPicPr>
          <p:blipFill>
            <a:blip r:embed="rId35" cstate="print">
              <a:extLst>
                <a:ext uri="{28A0092B-C50C-407E-A947-70E740481C1C}">
                  <a14:useLocalDpi xmlns:a14="http://schemas.microsoft.com/office/drawing/2010/main" val="0"/>
                </a:ext>
              </a:extLst>
            </a:blip>
            <a:stretch>
              <a:fillRect/>
            </a:stretch>
          </p:blipFill>
          <p:spPr>
            <a:xfrm>
              <a:off x="3614231" y="4349540"/>
              <a:ext cx="698852" cy="161109"/>
            </a:xfrm>
            <a:prstGeom prst="rect">
              <a:avLst/>
            </a:prstGeom>
          </p:spPr>
        </p:pic>
      </p:grpSp>
      <p:grpSp>
        <p:nvGrpSpPr>
          <p:cNvPr id="22" name="Group 21">
            <a:extLst>
              <a:ext uri="{FF2B5EF4-FFF2-40B4-BE49-F238E27FC236}">
                <a16:creationId xmlns:a16="http://schemas.microsoft.com/office/drawing/2014/main" id="{DCC02616-E1EB-4BF1-A01E-A2438CD27FBC}"/>
              </a:ext>
            </a:extLst>
          </p:cNvPr>
          <p:cNvGrpSpPr/>
          <p:nvPr/>
        </p:nvGrpSpPr>
        <p:grpSpPr>
          <a:xfrm>
            <a:off x="6810895" y="2365886"/>
            <a:ext cx="4314305" cy="4096536"/>
            <a:chOff x="6506095" y="2456664"/>
            <a:chExt cx="4314305" cy="4096536"/>
          </a:xfrm>
        </p:grpSpPr>
        <p:graphicFrame>
          <p:nvGraphicFramePr>
            <p:cNvPr id="23" name="Object 22">
              <a:extLst>
                <a:ext uri="{FF2B5EF4-FFF2-40B4-BE49-F238E27FC236}">
                  <a16:creationId xmlns:a16="http://schemas.microsoft.com/office/drawing/2014/main" id="{639B65B7-871A-474A-8336-BE2CFA2C90C0}"/>
                </a:ext>
              </a:extLst>
            </p:cNvPr>
            <p:cNvGraphicFramePr>
              <a:graphicFrameLocks noChangeAspect="1"/>
            </p:cNvGraphicFramePr>
            <p:nvPr>
              <p:custDataLst>
                <p:tags r:id="rId12"/>
              </p:custDataLst>
              <p:extLst>
                <p:ext uri="{D42A27DB-BD31-4B8C-83A1-F6EECF244321}">
                  <p14:modId xmlns:p14="http://schemas.microsoft.com/office/powerpoint/2010/main" val="1159572756"/>
                </p:ext>
              </p:extLst>
            </p:nvPr>
          </p:nvGraphicFramePr>
          <p:xfrm>
            <a:off x="6848475" y="2456664"/>
            <a:ext cx="3971925" cy="3914775"/>
          </p:xfrm>
          <a:graphic>
            <a:graphicData uri="http://schemas.openxmlformats.org/presentationml/2006/ole">
              <mc:AlternateContent xmlns:mc="http://schemas.openxmlformats.org/markup-compatibility/2006">
                <mc:Choice xmlns:v="urn:schemas-microsoft-com:vml" Requires="v">
                  <p:oleObj spid="_x0000_s6623" name="KGPlot" r:id="rId36" imgW="5295600" imgH="5219640" progId="KGraph_Plot">
                    <p:embed/>
                  </p:oleObj>
                </mc:Choice>
                <mc:Fallback>
                  <p:oleObj name="KGPlot" r:id="rId36" imgW="5295600" imgH="5219640" progId="KGraph_Plot">
                    <p:embed/>
                    <p:pic>
                      <p:nvPicPr>
                        <p:cNvPr id="51" name="Object 50">
                          <a:extLst>
                            <a:ext uri="{FF2B5EF4-FFF2-40B4-BE49-F238E27FC236}">
                              <a16:creationId xmlns:a16="http://schemas.microsoft.com/office/drawing/2014/main" id="{A0755E61-BFF1-4C69-9CBD-6600D3591AB1}"/>
                            </a:ext>
                          </a:extLst>
                        </p:cNvPr>
                        <p:cNvPicPr/>
                        <p:nvPr/>
                      </p:nvPicPr>
                      <p:blipFill>
                        <a:blip r:embed="rId37"/>
                        <a:stretch>
                          <a:fillRect/>
                        </a:stretch>
                      </p:blipFill>
                      <p:spPr>
                        <a:xfrm>
                          <a:off x="6848475" y="2456664"/>
                          <a:ext cx="3971925" cy="391477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610C203D-1C1F-4F5B-910E-4BC1B9DD4854}"/>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8888852" y="6389804"/>
              <a:ext cx="115840" cy="163396"/>
            </a:xfrm>
            <a:prstGeom prst="rect">
              <a:avLst/>
            </a:prstGeom>
          </p:spPr>
        </p:pic>
        <p:cxnSp>
          <p:nvCxnSpPr>
            <p:cNvPr id="25" name="Straight Connector 24">
              <a:extLst>
                <a:ext uri="{FF2B5EF4-FFF2-40B4-BE49-F238E27FC236}">
                  <a16:creationId xmlns:a16="http://schemas.microsoft.com/office/drawing/2014/main" id="{130A5A0E-1B6B-4D7A-B2CD-7ED30D5FAB64}"/>
                </a:ext>
              </a:extLst>
            </p:cNvPr>
            <p:cNvCxnSpPr>
              <a:cxnSpLocks/>
            </p:cNvCxnSpPr>
            <p:nvPr/>
          </p:nvCxnSpPr>
          <p:spPr>
            <a:xfrm flipH="1" flipV="1">
              <a:off x="9154529" y="3594613"/>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3732BADE-5800-488A-B662-4EB8999D9960}"/>
                </a:ext>
              </a:extLst>
            </p:cNvPr>
            <p:cNvPicPr>
              <a:picLocks noChangeAspect="1"/>
            </p:cNvPicPr>
            <p:nvPr>
              <p:custDataLst>
                <p:tags r:id="rId14"/>
              </p:custDataLst>
            </p:nvPr>
          </p:nvPicPr>
          <p:blipFill>
            <a:blip r:embed="rId32" cstate="print">
              <a:extLst>
                <a:ext uri="{28A0092B-C50C-407E-A947-70E740481C1C}">
                  <a14:useLocalDpi xmlns:a14="http://schemas.microsoft.com/office/drawing/2010/main" val="0"/>
                </a:ext>
              </a:extLst>
            </a:blip>
            <a:stretch>
              <a:fillRect/>
            </a:stretch>
          </p:blipFill>
          <p:spPr>
            <a:xfrm>
              <a:off x="8433614" y="3422180"/>
              <a:ext cx="698852" cy="161109"/>
            </a:xfrm>
            <a:prstGeom prst="rect">
              <a:avLst/>
            </a:prstGeom>
          </p:spPr>
        </p:pic>
        <p:cxnSp>
          <p:nvCxnSpPr>
            <p:cNvPr id="27" name="Straight Connector 26">
              <a:extLst>
                <a:ext uri="{FF2B5EF4-FFF2-40B4-BE49-F238E27FC236}">
                  <a16:creationId xmlns:a16="http://schemas.microsoft.com/office/drawing/2014/main" id="{28C993A7-7A5C-4AF8-A6DE-BF6E16BDCDF4}"/>
                </a:ext>
              </a:extLst>
            </p:cNvPr>
            <p:cNvCxnSpPr>
              <a:cxnSpLocks/>
            </p:cNvCxnSpPr>
            <p:nvPr/>
          </p:nvCxnSpPr>
          <p:spPr>
            <a:xfrm flipH="1" flipV="1">
              <a:off x="8433691" y="4414053"/>
              <a:ext cx="319878" cy="228107"/>
            </a:xfrm>
            <a:prstGeom prst="line">
              <a:avLst/>
            </a:prstGeom>
            <a:ln w="12700"/>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4A089627-D83A-4525-A785-736F2AC9AE1C}"/>
                </a:ext>
              </a:extLst>
            </p:cNvPr>
            <p:cNvPicPr>
              <a:picLocks noChangeAspect="1"/>
            </p:cNvPicPr>
            <p:nvPr>
              <p:custDataLst>
                <p:tags r:id="rId15"/>
              </p:custDataLst>
            </p:nvPr>
          </p:nvPicPr>
          <p:blipFill>
            <a:blip r:embed="rId33" cstate="print">
              <a:extLst>
                <a:ext uri="{28A0092B-C50C-407E-A947-70E740481C1C}">
                  <a14:useLocalDpi xmlns:a14="http://schemas.microsoft.com/office/drawing/2010/main" val="0"/>
                </a:ext>
              </a:extLst>
            </a:blip>
            <a:stretch>
              <a:fillRect/>
            </a:stretch>
          </p:blipFill>
          <p:spPr>
            <a:xfrm>
              <a:off x="7687401" y="4243515"/>
              <a:ext cx="698852" cy="161109"/>
            </a:xfrm>
            <a:prstGeom prst="rect">
              <a:avLst/>
            </a:prstGeom>
          </p:spPr>
        </p:pic>
        <p:pic>
          <p:nvPicPr>
            <p:cNvPr id="29" name="Picture 28">
              <a:extLst>
                <a:ext uri="{FF2B5EF4-FFF2-40B4-BE49-F238E27FC236}">
                  <a16:creationId xmlns:a16="http://schemas.microsoft.com/office/drawing/2014/main" id="{EA68DA5A-856D-41E9-BE4E-D3157E091F49}"/>
                </a:ext>
              </a:extLst>
            </p:cNvPr>
            <p:cNvPicPr>
              <a:picLocks noChangeAspect="1"/>
            </p:cNvPicPr>
            <p:nvPr>
              <p:custDataLst>
                <p:tags r:id="rId16"/>
              </p:custDataLst>
            </p:nvPr>
          </p:nvPicPr>
          <p:blipFill>
            <a:blip r:embed="rId39" cstate="print">
              <a:extLst>
                <a:ext uri="{28A0092B-C50C-407E-A947-70E740481C1C}">
                  <a14:useLocalDpi xmlns:a14="http://schemas.microsoft.com/office/drawing/2010/main" val="0"/>
                </a:ext>
              </a:extLst>
            </a:blip>
            <a:stretch>
              <a:fillRect/>
            </a:stretch>
          </p:blipFill>
          <p:spPr>
            <a:xfrm>
              <a:off x="6506095" y="4079983"/>
              <a:ext cx="298667" cy="490056"/>
            </a:xfrm>
            <a:prstGeom prst="rect">
              <a:avLst/>
            </a:prstGeom>
          </p:spPr>
        </p:pic>
        <p:cxnSp>
          <p:nvCxnSpPr>
            <p:cNvPr id="30" name="Straight Connector 29">
              <a:extLst>
                <a:ext uri="{FF2B5EF4-FFF2-40B4-BE49-F238E27FC236}">
                  <a16:creationId xmlns:a16="http://schemas.microsoft.com/office/drawing/2014/main" id="{5CC55D4B-7027-4434-94B0-1AC5882D320A}"/>
                </a:ext>
              </a:extLst>
            </p:cNvPr>
            <p:cNvCxnSpPr>
              <a:cxnSpLocks/>
            </p:cNvCxnSpPr>
            <p:nvPr/>
          </p:nvCxnSpPr>
          <p:spPr>
            <a:xfrm flipH="1" flipV="1">
              <a:off x="9351830" y="4444533"/>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1AF68292-F6AA-41EC-964A-27A8E8BF9955}"/>
                </a:ext>
              </a:extLst>
            </p:cNvPr>
            <p:cNvPicPr>
              <a:picLocks noChangeAspect="1"/>
            </p:cNvPicPr>
            <p:nvPr>
              <p:custDataLst>
                <p:tags r:id="rId17"/>
              </p:custDataLst>
            </p:nvPr>
          </p:nvPicPr>
          <p:blipFill>
            <a:blip r:embed="rId35" cstate="print">
              <a:extLst>
                <a:ext uri="{28A0092B-C50C-407E-A947-70E740481C1C}">
                  <a14:useLocalDpi xmlns:a14="http://schemas.microsoft.com/office/drawing/2010/main" val="0"/>
                </a:ext>
              </a:extLst>
            </a:blip>
            <a:stretch>
              <a:fillRect/>
            </a:stretch>
          </p:blipFill>
          <p:spPr>
            <a:xfrm>
              <a:off x="9598123" y="4523839"/>
              <a:ext cx="698852" cy="161109"/>
            </a:xfrm>
            <a:prstGeom prst="rect">
              <a:avLst/>
            </a:prstGeom>
          </p:spPr>
        </p:pic>
      </p:grpSp>
      <p:pic>
        <p:nvPicPr>
          <p:cNvPr id="32" name="Picture 31">
            <a:extLst>
              <a:ext uri="{FF2B5EF4-FFF2-40B4-BE49-F238E27FC236}">
                <a16:creationId xmlns:a16="http://schemas.microsoft.com/office/drawing/2014/main" id="{F58FB3A0-3829-4BB4-8EBC-BB0DAA371C71}"/>
              </a:ext>
            </a:extLst>
          </p:cNvPr>
          <p:cNvPicPr>
            <a:picLocks noChangeAspect="1"/>
          </p:cNvPicPr>
          <p:nvPr>
            <p:custDataLst>
              <p:tags r:id="rId5"/>
            </p:custDataLst>
          </p:nvPr>
        </p:nvPicPr>
        <p:blipFill>
          <a:blip r:embed="rId40" cstate="print">
            <a:extLst>
              <a:ext uri="{28A0092B-C50C-407E-A947-70E740481C1C}">
                <a14:useLocalDpi xmlns:a14="http://schemas.microsoft.com/office/drawing/2010/main" val="0"/>
              </a:ext>
            </a:extLst>
          </a:blip>
          <a:stretch>
            <a:fillRect/>
          </a:stretch>
        </p:blipFill>
        <p:spPr>
          <a:xfrm>
            <a:off x="2235832" y="1158370"/>
            <a:ext cx="2104327" cy="238692"/>
          </a:xfrm>
          <a:prstGeom prst="rect">
            <a:avLst/>
          </a:prstGeom>
        </p:spPr>
      </p:pic>
      <p:pic>
        <p:nvPicPr>
          <p:cNvPr id="33" name="Picture 32">
            <a:extLst>
              <a:ext uri="{FF2B5EF4-FFF2-40B4-BE49-F238E27FC236}">
                <a16:creationId xmlns:a16="http://schemas.microsoft.com/office/drawing/2014/main" id="{AB4D8816-A4D0-492E-980A-F9CEAA4223A8}"/>
              </a:ext>
            </a:extLst>
          </p:cNvPr>
          <p:cNvPicPr>
            <a:picLocks noChangeAspect="1"/>
          </p:cNvPicPr>
          <p:nvPr>
            <p:custDataLst>
              <p:tags r:id="rId6"/>
            </p:custDataLst>
          </p:nvPr>
        </p:nvPicPr>
        <p:blipFill>
          <a:blip r:embed="rId41" cstate="print">
            <a:extLst>
              <a:ext uri="{28A0092B-C50C-407E-A947-70E740481C1C}">
                <a14:useLocalDpi xmlns:a14="http://schemas.microsoft.com/office/drawing/2010/main" val="0"/>
              </a:ext>
            </a:extLst>
          </a:blip>
          <a:stretch>
            <a:fillRect/>
          </a:stretch>
        </p:blipFill>
        <p:spPr>
          <a:xfrm>
            <a:off x="2235832" y="1742452"/>
            <a:ext cx="4378973" cy="559543"/>
          </a:xfrm>
          <a:prstGeom prst="rect">
            <a:avLst/>
          </a:prstGeom>
        </p:spPr>
      </p:pic>
      <p:pic>
        <p:nvPicPr>
          <p:cNvPr id="36" name="Picture 35">
            <a:extLst>
              <a:ext uri="{FF2B5EF4-FFF2-40B4-BE49-F238E27FC236}">
                <a16:creationId xmlns:a16="http://schemas.microsoft.com/office/drawing/2014/main" id="{5C0831D3-75D3-42E7-9B9E-330016BC2446}"/>
              </a:ext>
            </a:extLst>
          </p:cNvPr>
          <p:cNvPicPr>
            <a:picLocks noChangeAspect="1"/>
          </p:cNvPicPr>
          <p:nvPr>
            <p:custDataLst>
              <p:tags r:id="rId7"/>
            </p:custDataLst>
          </p:nvPr>
        </p:nvPicPr>
        <p:blipFill>
          <a:blip r:embed="rId42" cstate="print">
            <a:extLst>
              <a:ext uri="{28A0092B-C50C-407E-A947-70E740481C1C}">
                <a14:useLocalDpi xmlns:a14="http://schemas.microsoft.com/office/drawing/2010/main" val="0"/>
              </a:ext>
            </a:extLst>
          </a:blip>
          <a:stretch>
            <a:fillRect/>
          </a:stretch>
        </p:blipFill>
        <p:spPr>
          <a:xfrm>
            <a:off x="7902436" y="916533"/>
            <a:ext cx="4171618" cy="408794"/>
          </a:xfrm>
          <a:prstGeom prst="rect">
            <a:avLst/>
          </a:prstGeom>
        </p:spPr>
      </p:pic>
      <p:pic>
        <p:nvPicPr>
          <p:cNvPr id="37" name="Picture 36">
            <a:extLst>
              <a:ext uri="{FF2B5EF4-FFF2-40B4-BE49-F238E27FC236}">
                <a16:creationId xmlns:a16="http://schemas.microsoft.com/office/drawing/2014/main" id="{3449EDC1-4662-4615-A31E-1E915F10036A}"/>
              </a:ext>
            </a:extLst>
          </p:cNvPr>
          <p:cNvPicPr>
            <a:picLocks noChangeAspect="1"/>
          </p:cNvPicPr>
          <p:nvPr>
            <p:custDataLst>
              <p:tags r:id="rId8"/>
            </p:custDataLst>
          </p:nvPr>
        </p:nvPicPr>
        <p:blipFill>
          <a:blip r:embed="rId43" cstate="print">
            <a:extLst>
              <a:ext uri="{28A0092B-C50C-407E-A947-70E740481C1C}">
                <a14:useLocalDpi xmlns:a14="http://schemas.microsoft.com/office/drawing/2010/main" val="0"/>
              </a:ext>
            </a:extLst>
          </a:blip>
          <a:stretch>
            <a:fillRect/>
          </a:stretch>
        </p:blipFill>
        <p:spPr>
          <a:xfrm>
            <a:off x="7978322" y="1783439"/>
            <a:ext cx="2321830" cy="551314"/>
          </a:xfrm>
          <a:prstGeom prst="rect">
            <a:avLst/>
          </a:prstGeom>
        </p:spPr>
      </p:pic>
      <p:pic>
        <p:nvPicPr>
          <p:cNvPr id="43" name="Picture 42">
            <a:extLst>
              <a:ext uri="{FF2B5EF4-FFF2-40B4-BE49-F238E27FC236}">
                <a16:creationId xmlns:a16="http://schemas.microsoft.com/office/drawing/2014/main" id="{801A662D-13C6-4CE0-9F2C-2D7EDD8EA022}"/>
              </a:ext>
            </a:extLst>
          </p:cNvPr>
          <p:cNvPicPr>
            <a:picLocks noChangeAspect="1"/>
          </p:cNvPicPr>
          <p:nvPr>
            <p:custDataLst>
              <p:tags r:id="rId9"/>
            </p:custDataLst>
          </p:nvPr>
        </p:nvPicPr>
        <p:blipFill>
          <a:blip r:embed="rId44">
            <a:extLst>
              <a:ext uri="{28A0092B-C50C-407E-A947-70E740481C1C}">
                <a14:useLocalDpi xmlns:a14="http://schemas.microsoft.com/office/drawing/2010/main" val="0"/>
              </a:ext>
            </a:extLst>
          </a:blip>
          <a:stretch>
            <a:fillRect/>
          </a:stretch>
        </p:blipFill>
        <p:spPr>
          <a:xfrm>
            <a:off x="157218" y="1616514"/>
            <a:ext cx="1649808" cy="196166"/>
          </a:xfrm>
          <a:prstGeom prst="rect">
            <a:avLst/>
          </a:prstGeom>
        </p:spPr>
      </p:pic>
      <p:sp>
        <p:nvSpPr>
          <p:cNvPr id="8" name="Left Brace 7">
            <a:extLst>
              <a:ext uri="{FF2B5EF4-FFF2-40B4-BE49-F238E27FC236}">
                <a16:creationId xmlns:a16="http://schemas.microsoft.com/office/drawing/2014/main" id="{5EDD77C3-C771-4B76-9A2C-DEEBFCA9A621}"/>
              </a:ext>
            </a:extLst>
          </p:cNvPr>
          <p:cNvSpPr/>
          <p:nvPr/>
        </p:nvSpPr>
        <p:spPr>
          <a:xfrm>
            <a:off x="1875513" y="1083135"/>
            <a:ext cx="260487" cy="12827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45" name="Picture 44">
            <a:extLst>
              <a:ext uri="{FF2B5EF4-FFF2-40B4-BE49-F238E27FC236}">
                <a16:creationId xmlns:a16="http://schemas.microsoft.com/office/drawing/2014/main" id="{5F3103C7-8507-422D-8A92-EECCA79A3222}"/>
              </a:ext>
            </a:extLst>
          </p:cNvPr>
          <p:cNvPicPr>
            <a:picLocks noChangeAspect="1"/>
          </p:cNvPicPr>
          <p:nvPr>
            <p:custDataLst>
              <p:tags r:id="rId10"/>
            </p:custDataLst>
          </p:nvPr>
        </p:nvPicPr>
        <p:blipFill>
          <a:blip r:embed="rId45">
            <a:extLst>
              <a:ext uri="{28A0092B-C50C-407E-A947-70E740481C1C}">
                <a14:useLocalDpi xmlns:a14="http://schemas.microsoft.com/office/drawing/2010/main" val="0"/>
              </a:ext>
            </a:extLst>
          </a:blip>
          <a:stretch>
            <a:fillRect/>
          </a:stretch>
        </p:blipFill>
        <p:spPr>
          <a:xfrm>
            <a:off x="6041931" y="1433965"/>
            <a:ext cx="1448612" cy="253171"/>
          </a:xfrm>
          <a:prstGeom prst="rect">
            <a:avLst/>
          </a:prstGeom>
        </p:spPr>
      </p:pic>
      <p:sp>
        <p:nvSpPr>
          <p:cNvPr id="41" name="Left Brace 40">
            <a:extLst>
              <a:ext uri="{FF2B5EF4-FFF2-40B4-BE49-F238E27FC236}">
                <a16:creationId xmlns:a16="http://schemas.microsoft.com/office/drawing/2014/main" id="{24378D69-2517-484C-A802-3E46DB153F44}"/>
              </a:ext>
            </a:extLst>
          </p:cNvPr>
          <p:cNvSpPr/>
          <p:nvPr/>
        </p:nvSpPr>
        <p:spPr>
          <a:xfrm>
            <a:off x="7600898" y="916533"/>
            <a:ext cx="194426" cy="12827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46" name="Picture 45">
            <a:extLst>
              <a:ext uri="{FF2B5EF4-FFF2-40B4-BE49-F238E27FC236}">
                <a16:creationId xmlns:a16="http://schemas.microsoft.com/office/drawing/2014/main" id="{489E9403-5191-4091-B45D-5E9962B1E042}"/>
              </a:ext>
            </a:extLst>
          </p:cNvPr>
          <p:cNvPicPr>
            <a:picLocks noChangeAspect="1"/>
          </p:cNvPicPr>
          <p:nvPr>
            <p:custDataLst>
              <p:tags r:id="rId11"/>
            </p:custDataLst>
          </p:nvPr>
        </p:nvPicPr>
        <p:blipFill>
          <a:blip r:embed="rId46">
            <a:extLst>
              <a:ext uri="{28A0092B-C50C-407E-A947-70E740481C1C}">
                <a14:useLocalDpi xmlns:a14="http://schemas.microsoft.com/office/drawing/2010/main" val="0"/>
              </a:ext>
            </a:extLst>
          </a:blip>
          <a:stretch>
            <a:fillRect/>
          </a:stretch>
        </p:blipFill>
        <p:spPr>
          <a:xfrm>
            <a:off x="336000" y="291482"/>
            <a:ext cx="10377608" cy="272070"/>
          </a:xfrm>
          <a:prstGeom prst="rect">
            <a:avLst/>
          </a:prstGeom>
        </p:spPr>
      </p:pic>
    </p:spTree>
    <p:extLst>
      <p:ext uri="{BB962C8B-B14F-4D97-AF65-F5344CB8AC3E}">
        <p14:creationId xmlns:p14="http://schemas.microsoft.com/office/powerpoint/2010/main" val="179218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2" name="Group 1">
            <a:extLst>
              <a:ext uri="{FF2B5EF4-FFF2-40B4-BE49-F238E27FC236}">
                <a16:creationId xmlns:a16="http://schemas.microsoft.com/office/drawing/2014/main" id="{BDFDD329-7136-4CA8-BC3C-4FA387819978}"/>
              </a:ext>
            </a:extLst>
          </p:cNvPr>
          <p:cNvGrpSpPr/>
          <p:nvPr/>
        </p:nvGrpSpPr>
        <p:grpSpPr>
          <a:xfrm>
            <a:off x="6850531" y="953999"/>
            <a:ext cx="4731870" cy="2277730"/>
            <a:chOff x="7295553" y="984486"/>
            <a:chExt cx="4286847" cy="2063514"/>
          </a:xfrm>
        </p:grpSpPr>
        <p:pic>
          <p:nvPicPr>
            <p:cNvPr id="9" name="Picture 8">
              <a:extLst>
                <a:ext uri="{FF2B5EF4-FFF2-40B4-BE49-F238E27FC236}">
                  <a16:creationId xmlns:a16="http://schemas.microsoft.com/office/drawing/2014/main" id="{D6AAE979-2463-4F1E-A054-04C763E076B4}"/>
                </a:ext>
              </a:extLst>
            </p:cNvPr>
            <p:cNvPicPr>
              <a:picLocks noChangeAspect="1"/>
            </p:cNvPicPr>
            <p:nvPr/>
          </p:nvPicPr>
          <p:blipFill>
            <a:blip r:embed="rId17"/>
            <a:stretch>
              <a:fillRect/>
            </a:stretch>
          </p:blipFill>
          <p:spPr>
            <a:xfrm>
              <a:off x="7295553" y="1278173"/>
              <a:ext cx="1800499" cy="1769827"/>
            </a:xfrm>
            <a:prstGeom prst="rect">
              <a:avLst/>
            </a:prstGeom>
          </p:spPr>
        </p:pic>
        <p:grpSp>
          <p:nvGrpSpPr>
            <p:cNvPr id="10" name="Group 9">
              <a:extLst>
                <a:ext uri="{FF2B5EF4-FFF2-40B4-BE49-F238E27FC236}">
                  <a16:creationId xmlns:a16="http://schemas.microsoft.com/office/drawing/2014/main" id="{C01AFB15-2098-4790-8964-57920D4CEC7F}"/>
                </a:ext>
              </a:extLst>
            </p:cNvPr>
            <p:cNvGrpSpPr/>
            <p:nvPr/>
          </p:nvGrpSpPr>
          <p:grpSpPr>
            <a:xfrm>
              <a:off x="10013658" y="1418751"/>
              <a:ext cx="1568742" cy="1488670"/>
              <a:chOff x="381000" y="948584"/>
              <a:chExt cx="1971443" cy="1870816"/>
            </a:xfrm>
          </p:grpSpPr>
          <p:sp>
            <p:nvSpPr>
              <p:cNvPr id="12" name="AutoShape 170">
                <a:extLst>
                  <a:ext uri="{FF2B5EF4-FFF2-40B4-BE49-F238E27FC236}">
                    <a16:creationId xmlns:a16="http://schemas.microsoft.com/office/drawing/2014/main" id="{8F50202D-B6C7-450B-8C80-3FDEFB93CC6E}"/>
                  </a:ext>
                </a:extLst>
              </p:cNvPr>
              <p:cNvSpPr>
                <a:spLocks noChangeAspect="1" noChangeArrowheads="1"/>
              </p:cNvSpPr>
              <p:nvPr/>
            </p:nvSpPr>
            <p:spPr bwMode="auto">
              <a:xfrm>
                <a:off x="381000" y="948585"/>
                <a:ext cx="1971443" cy="1870815"/>
              </a:xfrm>
              <a:prstGeom prst="cube">
                <a:avLst>
                  <a:gd name="adj" fmla="val 23463"/>
                </a:avLst>
              </a:prstGeom>
              <a:solidFill>
                <a:srgbClr val="FFCC66"/>
              </a:solidFill>
              <a:ln w="9525">
                <a:solidFill>
                  <a:schemeClr val="tx1"/>
                </a:solidFill>
                <a:miter lim="800000"/>
                <a:headEnd/>
                <a:tailEnd/>
              </a:ln>
              <a:effectLst/>
            </p:spPr>
            <p:txBody>
              <a:bodyPr wrap="none" anchor="ctr"/>
              <a:lstStyle/>
              <a:p>
                <a:endParaRPr lang="en-US" sz="2200">
                  <a:solidFill>
                    <a:srgbClr val="0000CC"/>
                  </a:solidFill>
                </a:endParaRPr>
              </a:p>
            </p:txBody>
          </p:sp>
          <p:sp>
            <p:nvSpPr>
              <p:cNvPr id="14" name="Freeform 171">
                <a:extLst>
                  <a:ext uri="{FF2B5EF4-FFF2-40B4-BE49-F238E27FC236}">
                    <a16:creationId xmlns:a16="http://schemas.microsoft.com/office/drawing/2014/main" id="{DD136E4B-0DB8-408F-B262-D2DBBB2DF069}"/>
                  </a:ext>
                </a:extLst>
              </p:cNvPr>
              <p:cNvSpPr>
                <a:spLocks noChangeAspect="1"/>
              </p:cNvSpPr>
              <p:nvPr/>
            </p:nvSpPr>
            <p:spPr bwMode="auto">
              <a:xfrm>
                <a:off x="381000" y="2367611"/>
                <a:ext cx="462058" cy="451789"/>
              </a:xfrm>
              <a:custGeom>
                <a:avLst/>
                <a:gdLst>
                  <a:gd name="T0" fmla="*/ 0 w 225"/>
                  <a:gd name="T1" fmla="*/ 554434375 h 220"/>
                  <a:gd name="T2" fmla="*/ 567036744 w 225"/>
                  <a:gd name="T3" fmla="*/ 0 h 220"/>
                  <a:gd name="T4" fmla="*/ 0 60000 65536"/>
                  <a:gd name="T5" fmla="*/ 0 60000 65536"/>
                </a:gdLst>
                <a:ahLst/>
                <a:cxnLst>
                  <a:cxn ang="T4">
                    <a:pos x="T0" y="T1"/>
                  </a:cxn>
                  <a:cxn ang="T5">
                    <a:pos x="T2" y="T3"/>
                  </a:cxn>
                </a:cxnLst>
                <a:rect l="0" t="0" r="r" b="b"/>
                <a:pathLst>
                  <a:path w="225" h="220">
                    <a:moveTo>
                      <a:pt x="0" y="220"/>
                    </a:moveTo>
                    <a:lnTo>
                      <a:pt x="225"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15" name="Freeform 173">
                <a:extLst>
                  <a:ext uri="{FF2B5EF4-FFF2-40B4-BE49-F238E27FC236}">
                    <a16:creationId xmlns:a16="http://schemas.microsoft.com/office/drawing/2014/main" id="{E7BB96DB-0939-4D48-9916-D396E7E1ADA1}"/>
                  </a:ext>
                </a:extLst>
              </p:cNvPr>
              <p:cNvSpPr>
                <a:spLocks noChangeAspect="1"/>
              </p:cNvSpPr>
              <p:nvPr/>
            </p:nvSpPr>
            <p:spPr bwMode="auto">
              <a:xfrm>
                <a:off x="838950" y="2371719"/>
                <a:ext cx="1497064" cy="2054"/>
              </a:xfrm>
              <a:custGeom>
                <a:avLst/>
                <a:gdLst>
                  <a:gd name="T0" fmla="*/ 0 w 729"/>
                  <a:gd name="T1" fmla="*/ 0 h 1"/>
                  <a:gd name="T2" fmla="*/ 183719231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16" name="Freeform 176">
                <a:extLst>
                  <a:ext uri="{FF2B5EF4-FFF2-40B4-BE49-F238E27FC236}">
                    <a16:creationId xmlns:a16="http://schemas.microsoft.com/office/drawing/2014/main" id="{57189A68-C732-4BBC-A988-00DE400215AC}"/>
                  </a:ext>
                </a:extLst>
              </p:cNvPr>
              <p:cNvSpPr>
                <a:spLocks noChangeAspect="1"/>
              </p:cNvSpPr>
              <p:nvPr/>
            </p:nvSpPr>
            <p:spPr bwMode="auto">
              <a:xfrm>
                <a:off x="818414" y="948585"/>
                <a:ext cx="20536" cy="1419026"/>
              </a:xfrm>
              <a:custGeom>
                <a:avLst/>
                <a:gdLst>
                  <a:gd name="T0" fmla="*/ 25201563 w 10"/>
                  <a:gd name="T1" fmla="*/ 174142638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18" name="Freeform 149">
                <a:extLst>
                  <a:ext uri="{FF2B5EF4-FFF2-40B4-BE49-F238E27FC236}">
                    <a16:creationId xmlns:a16="http://schemas.microsoft.com/office/drawing/2014/main" id="{5AD0A4DB-23FB-4CDF-A214-B0E7DF572FC0}"/>
                  </a:ext>
                </a:extLst>
              </p:cNvPr>
              <p:cNvSpPr>
                <a:spLocks noChangeAspect="1"/>
              </p:cNvSpPr>
              <p:nvPr/>
            </p:nvSpPr>
            <p:spPr bwMode="auto">
              <a:xfrm>
                <a:off x="837922" y="2371717"/>
                <a:ext cx="1497065" cy="2053"/>
              </a:xfrm>
              <a:custGeom>
                <a:avLst/>
                <a:gdLst>
                  <a:gd name="T0" fmla="*/ 0 w 729"/>
                  <a:gd name="T1" fmla="*/ 0 h 1"/>
                  <a:gd name="T2" fmla="*/ 72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19" name="Freeform 152">
                <a:extLst>
                  <a:ext uri="{FF2B5EF4-FFF2-40B4-BE49-F238E27FC236}">
                    <a16:creationId xmlns:a16="http://schemas.microsoft.com/office/drawing/2014/main" id="{47C4376E-FAD1-40DC-B69F-9007E3789FB8}"/>
                  </a:ext>
                </a:extLst>
              </p:cNvPr>
              <p:cNvSpPr>
                <a:spLocks noChangeAspect="1"/>
              </p:cNvSpPr>
              <p:nvPr/>
            </p:nvSpPr>
            <p:spPr bwMode="auto">
              <a:xfrm>
                <a:off x="817386" y="948584"/>
                <a:ext cx="20536" cy="1419026"/>
              </a:xfrm>
              <a:custGeom>
                <a:avLst/>
                <a:gdLst>
                  <a:gd name="T0" fmla="*/ 10 w 10"/>
                  <a:gd name="T1" fmla="*/ 69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noFill/>
              <a:ln w="15875" cap="flat">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200">
                  <a:solidFill>
                    <a:srgbClr val="0000CC"/>
                  </a:solidFill>
                </a:endParaRPr>
              </a:p>
            </p:txBody>
          </p:sp>
          <p:sp>
            <p:nvSpPr>
              <p:cNvPr id="20" name="Freeform: Shape 19">
                <a:extLst>
                  <a:ext uri="{FF2B5EF4-FFF2-40B4-BE49-F238E27FC236}">
                    <a16:creationId xmlns:a16="http://schemas.microsoft.com/office/drawing/2014/main" id="{71A4F1CA-CAC9-4713-ABE6-680D9316A427}"/>
                  </a:ext>
                </a:extLst>
              </p:cNvPr>
              <p:cNvSpPr/>
              <p:nvPr/>
            </p:nvSpPr>
            <p:spPr>
              <a:xfrm>
                <a:off x="534853" y="2323251"/>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1" name="Freeform: Shape 20">
                <a:extLst>
                  <a:ext uri="{FF2B5EF4-FFF2-40B4-BE49-F238E27FC236}">
                    <a16:creationId xmlns:a16="http://schemas.microsoft.com/office/drawing/2014/main" id="{9DCE3BE0-E8D6-4715-80A1-B601EB677789}"/>
                  </a:ext>
                </a:extLst>
              </p:cNvPr>
              <p:cNvSpPr/>
              <p:nvPr/>
            </p:nvSpPr>
            <p:spPr>
              <a:xfrm rot="19273997">
                <a:off x="1189818" y="1543643"/>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2" name="Freeform: Shape 21">
                <a:extLst>
                  <a:ext uri="{FF2B5EF4-FFF2-40B4-BE49-F238E27FC236}">
                    <a16:creationId xmlns:a16="http://schemas.microsoft.com/office/drawing/2014/main" id="{7617A3C8-90F2-4223-AC81-64FACB5F78DF}"/>
                  </a:ext>
                </a:extLst>
              </p:cNvPr>
              <p:cNvSpPr/>
              <p:nvPr/>
            </p:nvSpPr>
            <p:spPr>
              <a:xfrm>
                <a:off x="1609982" y="1473452"/>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3" name="Freeform: Shape 22">
                <a:extLst>
                  <a:ext uri="{FF2B5EF4-FFF2-40B4-BE49-F238E27FC236}">
                    <a16:creationId xmlns:a16="http://schemas.microsoft.com/office/drawing/2014/main" id="{BE109568-B20C-412F-B0F2-C198D707556C}"/>
                  </a:ext>
                </a:extLst>
              </p:cNvPr>
              <p:cNvSpPr/>
              <p:nvPr/>
            </p:nvSpPr>
            <p:spPr>
              <a:xfrm rot="2151488">
                <a:off x="964040" y="2052864"/>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4" name="Freeform: Shape 23">
                <a:extLst>
                  <a:ext uri="{FF2B5EF4-FFF2-40B4-BE49-F238E27FC236}">
                    <a16:creationId xmlns:a16="http://schemas.microsoft.com/office/drawing/2014/main" id="{B632A915-82D7-4BE2-A092-19371D9063BF}"/>
                  </a:ext>
                </a:extLst>
              </p:cNvPr>
              <p:cNvSpPr/>
              <p:nvPr/>
            </p:nvSpPr>
            <p:spPr>
              <a:xfrm rot="16200000">
                <a:off x="1634928" y="1879168"/>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5" name="Freeform: Shape 24">
                <a:extLst>
                  <a:ext uri="{FF2B5EF4-FFF2-40B4-BE49-F238E27FC236}">
                    <a16:creationId xmlns:a16="http://schemas.microsoft.com/office/drawing/2014/main" id="{196B57EE-CF5F-46C3-964F-4963A0928308}"/>
                  </a:ext>
                </a:extLst>
              </p:cNvPr>
              <p:cNvSpPr/>
              <p:nvPr/>
            </p:nvSpPr>
            <p:spPr>
              <a:xfrm rot="16200000">
                <a:off x="2104597" y="1614482"/>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6" name="Freeform: Shape 25">
                <a:extLst>
                  <a:ext uri="{FF2B5EF4-FFF2-40B4-BE49-F238E27FC236}">
                    <a16:creationId xmlns:a16="http://schemas.microsoft.com/office/drawing/2014/main" id="{8ABAD088-F9C0-4B09-ACD7-44EB38ED76E4}"/>
                  </a:ext>
                </a:extLst>
              </p:cNvPr>
              <p:cNvSpPr/>
              <p:nvPr/>
            </p:nvSpPr>
            <p:spPr>
              <a:xfrm rot="16200000">
                <a:off x="802852" y="105661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7" name="Freeform: Shape 26">
                <a:extLst>
                  <a:ext uri="{FF2B5EF4-FFF2-40B4-BE49-F238E27FC236}">
                    <a16:creationId xmlns:a16="http://schemas.microsoft.com/office/drawing/2014/main" id="{218AEEC3-7B1D-4614-B5E0-5AB330E02F0A}"/>
                  </a:ext>
                </a:extLst>
              </p:cNvPr>
              <p:cNvSpPr/>
              <p:nvPr/>
            </p:nvSpPr>
            <p:spPr>
              <a:xfrm rot="16200000">
                <a:off x="1679060" y="1048608"/>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8" name="Freeform: Shape 27">
                <a:extLst>
                  <a:ext uri="{FF2B5EF4-FFF2-40B4-BE49-F238E27FC236}">
                    <a16:creationId xmlns:a16="http://schemas.microsoft.com/office/drawing/2014/main" id="{5FCD5669-2960-46C6-BB46-DB4C1012BC23}"/>
                  </a:ext>
                </a:extLst>
              </p:cNvPr>
              <p:cNvSpPr/>
              <p:nvPr/>
            </p:nvSpPr>
            <p:spPr>
              <a:xfrm rot="2188100">
                <a:off x="1919255" y="1917819"/>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29" name="Freeform: Shape 28">
                <a:extLst>
                  <a:ext uri="{FF2B5EF4-FFF2-40B4-BE49-F238E27FC236}">
                    <a16:creationId xmlns:a16="http://schemas.microsoft.com/office/drawing/2014/main" id="{02D41E54-F94C-4B79-A361-0277D4646B67}"/>
                  </a:ext>
                </a:extLst>
              </p:cNvPr>
              <p:cNvSpPr/>
              <p:nvPr/>
            </p:nvSpPr>
            <p:spPr>
              <a:xfrm rot="2188100">
                <a:off x="1568341" y="246677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0" name="Freeform: Shape 29">
                <a:extLst>
                  <a:ext uri="{FF2B5EF4-FFF2-40B4-BE49-F238E27FC236}">
                    <a16:creationId xmlns:a16="http://schemas.microsoft.com/office/drawing/2014/main" id="{73E3AA35-0C0C-42CB-BB80-2B5055CBD76C}"/>
                  </a:ext>
                </a:extLst>
              </p:cNvPr>
              <p:cNvSpPr/>
              <p:nvPr/>
            </p:nvSpPr>
            <p:spPr>
              <a:xfrm rot="18388100">
                <a:off x="1500190" y="2115983"/>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1" name="Freeform: Shape 30">
                <a:extLst>
                  <a:ext uri="{FF2B5EF4-FFF2-40B4-BE49-F238E27FC236}">
                    <a16:creationId xmlns:a16="http://schemas.microsoft.com/office/drawing/2014/main" id="{71520F19-7646-4216-AFC2-248217462255}"/>
                  </a:ext>
                </a:extLst>
              </p:cNvPr>
              <p:cNvSpPr/>
              <p:nvPr/>
            </p:nvSpPr>
            <p:spPr>
              <a:xfrm rot="18388100">
                <a:off x="1246601" y="1126687"/>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2" name="Freeform: Shape 31">
                <a:extLst>
                  <a:ext uri="{FF2B5EF4-FFF2-40B4-BE49-F238E27FC236}">
                    <a16:creationId xmlns:a16="http://schemas.microsoft.com/office/drawing/2014/main" id="{4B1CF1CA-7D9D-4BB5-8036-A4532E070957}"/>
                  </a:ext>
                </a:extLst>
              </p:cNvPr>
              <p:cNvSpPr/>
              <p:nvPr/>
            </p:nvSpPr>
            <p:spPr>
              <a:xfrm rot="18388100">
                <a:off x="853148" y="1522705"/>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3" name="Freeform: Shape 32">
                <a:extLst>
                  <a:ext uri="{FF2B5EF4-FFF2-40B4-BE49-F238E27FC236}">
                    <a16:creationId xmlns:a16="http://schemas.microsoft.com/office/drawing/2014/main" id="{4F21DB5A-9A74-4D5C-85FB-B575F6AA5A00}"/>
                  </a:ext>
                </a:extLst>
              </p:cNvPr>
              <p:cNvSpPr/>
              <p:nvPr/>
            </p:nvSpPr>
            <p:spPr>
              <a:xfrm rot="16200000">
                <a:off x="556799" y="1893889"/>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4" name="Freeform: Shape 33">
                <a:extLst>
                  <a:ext uri="{FF2B5EF4-FFF2-40B4-BE49-F238E27FC236}">
                    <a16:creationId xmlns:a16="http://schemas.microsoft.com/office/drawing/2014/main" id="{6A5EA8D6-B8E7-4E50-A309-FAF936DE32B4}"/>
                  </a:ext>
                </a:extLst>
              </p:cNvPr>
              <p:cNvSpPr>
                <a:spLocks noChangeAspect="1"/>
              </p:cNvSpPr>
              <p:nvPr/>
            </p:nvSpPr>
            <p:spPr>
              <a:xfrm rot="1800000">
                <a:off x="1003906" y="1697830"/>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5" name="Freeform: Shape 34">
                <a:extLst>
                  <a:ext uri="{FF2B5EF4-FFF2-40B4-BE49-F238E27FC236}">
                    <a16:creationId xmlns:a16="http://schemas.microsoft.com/office/drawing/2014/main" id="{AE72E6DC-C121-48A2-8C22-BA0D15F73EA1}"/>
                  </a:ext>
                </a:extLst>
              </p:cNvPr>
              <p:cNvSpPr>
                <a:spLocks noChangeAspect="1"/>
              </p:cNvSpPr>
              <p:nvPr/>
            </p:nvSpPr>
            <p:spPr>
              <a:xfrm rot="1800000">
                <a:off x="1236939" y="18498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6" name="Freeform: Shape 35">
                <a:extLst>
                  <a:ext uri="{FF2B5EF4-FFF2-40B4-BE49-F238E27FC236}">
                    <a16:creationId xmlns:a16="http://schemas.microsoft.com/office/drawing/2014/main" id="{99AE5F06-BE9D-490F-A9B3-050050D5E7D5}"/>
                  </a:ext>
                </a:extLst>
              </p:cNvPr>
              <p:cNvSpPr>
                <a:spLocks noChangeAspect="1"/>
              </p:cNvSpPr>
              <p:nvPr/>
            </p:nvSpPr>
            <p:spPr>
              <a:xfrm rot="1800000">
                <a:off x="1613585" y="1692823"/>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7" name="Freeform: Shape 36">
                <a:extLst>
                  <a:ext uri="{FF2B5EF4-FFF2-40B4-BE49-F238E27FC236}">
                    <a16:creationId xmlns:a16="http://schemas.microsoft.com/office/drawing/2014/main" id="{47F7E0A6-BE49-47D1-96F5-09B9242936AC}"/>
                  </a:ext>
                </a:extLst>
              </p:cNvPr>
              <p:cNvSpPr>
                <a:spLocks noChangeAspect="1"/>
              </p:cNvSpPr>
              <p:nvPr/>
            </p:nvSpPr>
            <p:spPr>
              <a:xfrm rot="1800000">
                <a:off x="1361764" y="2272568"/>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8" name="Freeform: Shape 37">
                <a:extLst>
                  <a:ext uri="{FF2B5EF4-FFF2-40B4-BE49-F238E27FC236}">
                    <a16:creationId xmlns:a16="http://schemas.microsoft.com/office/drawing/2014/main" id="{73A109D4-6E04-4405-AA7E-4ADC9F844B43}"/>
                  </a:ext>
                </a:extLst>
              </p:cNvPr>
              <p:cNvSpPr>
                <a:spLocks noChangeAspect="1"/>
              </p:cNvSpPr>
              <p:nvPr/>
            </p:nvSpPr>
            <p:spPr>
              <a:xfrm rot="1800000">
                <a:off x="1796328" y="2280401"/>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39" name="Freeform: Shape 38">
                <a:extLst>
                  <a:ext uri="{FF2B5EF4-FFF2-40B4-BE49-F238E27FC236}">
                    <a16:creationId xmlns:a16="http://schemas.microsoft.com/office/drawing/2014/main" id="{B00CAD82-E6CA-44AE-86B9-7826801ED940}"/>
                  </a:ext>
                </a:extLst>
              </p:cNvPr>
              <p:cNvSpPr>
                <a:spLocks noChangeAspect="1"/>
              </p:cNvSpPr>
              <p:nvPr/>
            </p:nvSpPr>
            <p:spPr>
              <a:xfrm rot="1800000">
                <a:off x="784911" y="263112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0" name="Freeform: Shape 39">
                <a:extLst>
                  <a:ext uri="{FF2B5EF4-FFF2-40B4-BE49-F238E27FC236}">
                    <a16:creationId xmlns:a16="http://schemas.microsoft.com/office/drawing/2014/main" id="{8A623F73-37E9-4E97-BC5B-2C24C42AE10E}"/>
                  </a:ext>
                </a:extLst>
              </p:cNvPr>
              <p:cNvSpPr>
                <a:spLocks noChangeAspect="1"/>
              </p:cNvSpPr>
              <p:nvPr/>
            </p:nvSpPr>
            <p:spPr>
              <a:xfrm rot="1800000">
                <a:off x="2033170" y="250923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1" name="Freeform: Shape 40">
                <a:extLst>
                  <a:ext uri="{FF2B5EF4-FFF2-40B4-BE49-F238E27FC236}">
                    <a16:creationId xmlns:a16="http://schemas.microsoft.com/office/drawing/2014/main" id="{72E8F67A-D737-4464-8774-1575DF1EDD2F}"/>
                  </a:ext>
                </a:extLst>
              </p:cNvPr>
              <p:cNvSpPr>
                <a:spLocks noChangeAspect="1"/>
              </p:cNvSpPr>
              <p:nvPr/>
            </p:nvSpPr>
            <p:spPr>
              <a:xfrm rot="1800000">
                <a:off x="2036430" y="1515019"/>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2" name="Freeform: Shape 41">
                <a:extLst>
                  <a:ext uri="{FF2B5EF4-FFF2-40B4-BE49-F238E27FC236}">
                    <a16:creationId xmlns:a16="http://schemas.microsoft.com/office/drawing/2014/main" id="{F960EBB0-CCC0-41B1-95F2-D8BA494276C6}"/>
                  </a:ext>
                </a:extLst>
              </p:cNvPr>
              <p:cNvSpPr>
                <a:spLocks noChangeAspect="1"/>
              </p:cNvSpPr>
              <p:nvPr/>
            </p:nvSpPr>
            <p:spPr>
              <a:xfrm rot="1800000">
                <a:off x="2160956" y="123063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3" name="Freeform: Shape 42">
                <a:extLst>
                  <a:ext uri="{FF2B5EF4-FFF2-40B4-BE49-F238E27FC236}">
                    <a16:creationId xmlns:a16="http://schemas.microsoft.com/office/drawing/2014/main" id="{347EAEFA-8D11-4987-B68D-0FF4811D3AA8}"/>
                  </a:ext>
                </a:extLst>
              </p:cNvPr>
              <p:cNvSpPr>
                <a:spLocks noChangeAspect="1"/>
              </p:cNvSpPr>
              <p:nvPr/>
            </p:nvSpPr>
            <p:spPr>
              <a:xfrm rot="1800000">
                <a:off x="1526342" y="12162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4" name="Freeform: Shape 43">
                <a:extLst>
                  <a:ext uri="{FF2B5EF4-FFF2-40B4-BE49-F238E27FC236}">
                    <a16:creationId xmlns:a16="http://schemas.microsoft.com/office/drawing/2014/main" id="{D8EA85E7-062B-4336-BAAF-93AF669630ED}"/>
                  </a:ext>
                </a:extLst>
              </p:cNvPr>
              <p:cNvSpPr>
                <a:spLocks noChangeAspect="1"/>
              </p:cNvSpPr>
              <p:nvPr/>
            </p:nvSpPr>
            <p:spPr>
              <a:xfrm rot="1800000">
                <a:off x="1061155" y="128464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5" name="Freeform: Shape 44">
                <a:extLst>
                  <a:ext uri="{FF2B5EF4-FFF2-40B4-BE49-F238E27FC236}">
                    <a16:creationId xmlns:a16="http://schemas.microsoft.com/office/drawing/2014/main" id="{3E4EE771-E636-482C-B5D3-2BAC12331394}"/>
                  </a:ext>
                </a:extLst>
              </p:cNvPr>
              <p:cNvSpPr>
                <a:spLocks noChangeAspect="1"/>
              </p:cNvSpPr>
              <p:nvPr/>
            </p:nvSpPr>
            <p:spPr>
              <a:xfrm rot="1800000">
                <a:off x="537004" y="1641242"/>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sp>
            <p:nvSpPr>
              <p:cNvPr id="46" name="Freeform: Shape 45">
                <a:extLst>
                  <a:ext uri="{FF2B5EF4-FFF2-40B4-BE49-F238E27FC236}">
                    <a16:creationId xmlns:a16="http://schemas.microsoft.com/office/drawing/2014/main" id="{81300668-F9F2-4B3C-A3E1-666120F0BC9E}"/>
                  </a:ext>
                </a:extLst>
              </p:cNvPr>
              <p:cNvSpPr/>
              <p:nvPr/>
            </p:nvSpPr>
            <p:spPr>
              <a:xfrm rot="16200000">
                <a:off x="1145406" y="2530180"/>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rgbClr val="0000CC"/>
                  </a:solidFill>
                </a:endParaRPr>
              </a:p>
            </p:txBody>
          </p:sp>
        </p:grpSp>
        <p:pic>
          <p:nvPicPr>
            <p:cNvPr id="47" name="Picture 46">
              <a:extLst>
                <a:ext uri="{FF2B5EF4-FFF2-40B4-BE49-F238E27FC236}">
                  <a16:creationId xmlns:a16="http://schemas.microsoft.com/office/drawing/2014/main" id="{8A0DDCA1-F388-47E9-8B58-F07F73046D87}"/>
                </a:ext>
              </a:extLst>
            </p:cNvPr>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7671948" y="984486"/>
              <a:ext cx="1087848" cy="276572"/>
            </a:xfrm>
            <a:prstGeom prst="rect">
              <a:avLst/>
            </a:prstGeom>
          </p:spPr>
        </p:pic>
        <p:pic>
          <p:nvPicPr>
            <p:cNvPr id="48" name="Picture 47">
              <a:extLst>
                <a:ext uri="{FF2B5EF4-FFF2-40B4-BE49-F238E27FC236}">
                  <a16:creationId xmlns:a16="http://schemas.microsoft.com/office/drawing/2014/main" id="{A3CD8935-A496-4A6F-A7F3-B329996F1031}"/>
                </a:ext>
              </a:extLst>
            </p:cNvPr>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10303106" y="985773"/>
              <a:ext cx="1173334" cy="276572"/>
            </a:xfrm>
            <a:prstGeom prst="rect">
              <a:avLst/>
            </a:prstGeom>
          </p:spPr>
        </p:pic>
      </p:grpSp>
      <p:pic>
        <p:nvPicPr>
          <p:cNvPr id="8" name="Picture 7">
            <a:extLst>
              <a:ext uri="{FF2B5EF4-FFF2-40B4-BE49-F238E27FC236}">
                <a16:creationId xmlns:a16="http://schemas.microsoft.com/office/drawing/2014/main" id="{2803B8D4-328F-4314-9EC0-3889FCFF0BA0}"/>
              </a:ext>
            </a:extLst>
          </p:cNvPr>
          <p:cNvPicPr>
            <a:picLocks noChangeAspect="1"/>
          </p:cNvPicPr>
          <p:nvPr>
            <p:custDataLst>
              <p:tags r:id="rId4"/>
            </p:custDataLst>
          </p:nvPr>
        </p:nvPicPr>
        <p:blipFill>
          <a:blip r:embed="rId20">
            <a:extLst>
              <a:ext uri="{28A0092B-C50C-407E-A947-70E740481C1C}">
                <a14:useLocalDpi xmlns:a14="http://schemas.microsoft.com/office/drawing/2010/main" val="0"/>
              </a:ext>
            </a:extLst>
          </a:blip>
          <a:stretch>
            <a:fillRect/>
          </a:stretch>
        </p:blipFill>
        <p:spPr>
          <a:xfrm>
            <a:off x="336001" y="291482"/>
            <a:ext cx="6374261" cy="272070"/>
          </a:xfrm>
          <a:prstGeom prst="rect">
            <a:avLst/>
          </a:prstGeom>
        </p:spPr>
      </p:pic>
      <p:grpSp>
        <p:nvGrpSpPr>
          <p:cNvPr id="67" name="Group 66">
            <a:extLst>
              <a:ext uri="{FF2B5EF4-FFF2-40B4-BE49-F238E27FC236}">
                <a16:creationId xmlns:a16="http://schemas.microsoft.com/office/drawing/2014/main" id="{2DD8CD62-8127-4E4A-BB07-1F0487EF9564}"/>
              </a:ext>
            </a:extLst>
          </p:cNvPr>
          <p:cNvGrpSpPr/>
          <p:nvPr/>
        </p:nvGrpSpPr>
        <p:grpSpPr>
          <a:xfrm>
            <a:off x="336001" y="1412793"/>
            <a:ext cx="5005469" cy="941994"/>
            <a:chOff x="336001" y="1412793"/>
            <a:chExt cx="5005469" cy="941994"/>
          </a:xfrm>
        </p:grpSpPr>
        <p:sp>
          <p:nvSpPr>
            <p:cNvPr id="58" name="Rectangle: Rounded Corners 57">
              <a:extLst>
                <a:ext uri="{FF2B5EF4-FFF2-40B4-BE49-F238E27FC236}">
                  <a16:creationId xmlns:a16="http://schemas.microsoft.com/office/drawing/2014/main" id="{84F761C4-B0A6-4588-B716-1AA24EBF2DBC}"/>
                </a:ext>
              </a:extLst>
            </p:cNvPr>
            <p:cNvSpPr/>
            <p:nvPr/>
          </p:nvSpPr>
          <p:spPr>
            <a:xfrm>
              <a:off x="336001" y="1412793"/>
              <a:ext cx="5005469" cy="941994"/>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0" name="Picture 59">
              <a:extLst>
                <a:ext uri="{FF2B5EF4-FFF2-40B4-BE49-F238E27FC236}">
                  <a16:creationId xmlns:a16="http://schemas.microsoft.com/office/drawing/2014/main" id="{D6A5C4D4-4217-410E-99F8-1CE28A5E4403}"/>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471000" y="1507773"/>
              <a:ext cx="4640924" cy="663947"/>
            </a:xfrm>
            <a:prstGeom prst="rect">
              <a:avLst/>
            </a:prstGeom>
          </p:spPr>
        </p:pic>
      </p:grpSp>
      <p:grpSp>
        <p:nvGrpSpPr>
          <p:cNvPr id="68" name="Group 67">
            <a:extLst>
              <a:ext uri="{FF2B5EF4-FFF2-40B4-BE49-F238E27FC236}">
                <a16:creationId xmlns:a16="http://schemas.microsoft.com/office/drawing/2014/main" id="{487709F8-E622-4AC0-84A3-661D53D30D32}"/>
              </a:ext>
            </a:extLst>
          </p:cNvPr>
          <p:cNvGrpSpPr/>
          <p:nvPr/>
        </p:nvGrpSpPr>
        <p:grpSpPr>
          <a:xfrm>
            <a:off x="336001" y="2667006"/>
            <a:ext cx="5005469" cy="941994"/>
            <a:chOff x="336001" y="2667006"/>
            <a:chExt cx="5005469" cy="941994"/>
          </a:xfrm>
        </p:grpSpPr>
        <p:sp>
          <p:nvSpPr>
            <p:cNvPr id="61" name="Rectangle: Rounded Corners 60">
              <a:extLst>
                <a:ext uri="{FF2B5EF4-FFF2-40B4-BE49-F238E27FC236}">
                  <a16:creationId xmlns:a16="http://schemas.microsoft.com/office/drawing/2014/main" id="{3F6ED702-F664-45E7-87C6-D9172D16F376}"/>
                </a:ext>
              </a:extLst>
            </p:cNvPr>
            <p:cNvSpPr/>
            <p:nvPr/>
          </p:nvSpPr>
          <p:spPr>
            <a:xfrm>
              <a:off x="336001" y="2667006"/>
              <a:ext cx="5005469" cy="941994"/>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3" name="Picture 62">
              <a:extLst>
                <a:ext uri="{FF2B5EF4-FFF2-40B4-BE49-F238E27FC236}">
                  <a16:creationId xmlns:a16="http://schemas.microsoft.com/office/drawing/2014/main" id="{86F15839-E56C-4BE5-8801-5DCC74CD08CC}"/>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471000" y="2799000"/>
              <a:ext cx="4681164" cy="663947"/>
            </a:xfrm>
            <a:prstGeom prst="rect">
              <a:avLst/>
            </a:prstGeom>
          </p:spPr>
        </p:pic>
      </p:grpSp>
      <p:grpSp>
        <p:nvGrpSpPr>
          <p:cNvPr id="69" name="Group 68">
            <a:extLst>
              <a:ext uri="{FF2B5EF4-FFF2-40B4-BE49-F238E27FC236}">
                <a16:creationId xmlns:a16="http://schemas.microsoft.com/office/drawing/2014/main" id="{D49C7DD1-51C2-4C41-BABF-4BCE6A7F4FB1}"/>
              </a:ext>
            </a:extLst>
          </p:cNvPr>
          <p:cNvGrpSpPr/>
          <p:nvPr/>
        </p:nvGrpSpPr>
        <p:grpSpPr>
          <a:xfrm>
            <a:off x="336001" y="3879000"/>
            <a:ext cx="6828728" cy="941994"/>
            <a:chOff x="336001" y="3879000"/>
            <a:chExt cx="6828728" cy="941994"/>
          </a:xfrm>
        </p:grpSpPr>
        <p:sp>
          <p:nvSpPr>
            <p:cNvPr id="64" name="Rectangle: Rounded Corners 63">
              <a:extLst>
                <a:ext uri="{FF2B5EF4-FFF2-40B4-BE49-F238E27FC236}">
                  <a16:creationId xmlns:a16="http://schemas.microsoft.com/office/drawing/2014/main" id="{1AA39546-7C5E-44B5-B95E-1B7915CFA52F}"/>
                </a:ext>
              </a:extLst>
            </p:cNvPr>
            <p:cNvSpPr/>
            <p:nvPr/>
          </p:nvSpPr>
          <p:spPr>
            <a:xfrm>
              <a:off x="336001" y="3879000"/>
              <a:ext cx="6828728" cy="941994"/>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Picture 65">
              <a:extLst>
                <a:ext uri="{FF2B5EF4-FFF2-40B4-BE49-F238E27FC236}">
                  <a16:creationId xmlns:a16="http://schemas.microsoft.com/office/drawing/2014/main" id="{C7A96F1E-1188-4CD4-AA6F-88CA7DB6A187}"/>
                </a:ext>
              </a:extLst>
            </p:cNvPr>
            <p:cNvPicPr>
              <a:picLocks noChangeAspect="1"/>
            </p:cNvPicPr>
            <p:nvPr>
              <p:custDataLst>
                <p:tags r:id="rId7"/>
              </p:custDataLst>
            </p:nvPr>
          </p:nvPicPr>
          <p:blipFill>
            <a:blip r:embed="rId23">
              <a:extLst>
                <a:ext uri="{28A0092B-C50C-407E-A947-70E740481C1C}">
                  <a14:useLocalDpi xmlns:a14="http://schemas.microsoft.com/office/drawing/2010/main" val="0"/>
                </a:ext>
              </a:extLst>
            </a:blip>
            <a:stretch>
              <a:fillRect/>
            </a:stretch>
          </p:blipFill>
          <p:spPr>
            <a:xfrm>
              <a:off x="471000" y="4059000"/>
              <a:ext cx="6570734" cy="663947"/>
            </a:xfrm>
            <a:prstGeom prst="rect">
              <a:avLst/>
            </a:prstGeom>
          </p:spPr>
        </p:pic>
      </p:grpSp>
      <p:pic>
        <p:nvPicPr>
          <p:cNvPr id="54" name="Picture 53">
            <a:extLst>
              <a:ext uri="{FF2B5EF4-FFF2-40B4-BE49-F238E27FC236}">
                <a16:creationId xmlns:a16="http://schemas.microsoft.com/office/drawing/2014/main" id="{FFE15092-8F02-4C42-A794-FCFF107C4BDF}"/>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6721629" y="3384550"/>
            <a:ext cx="2289520" cy="201653"/>
          </a:xfrm>
          <a:prstGeom prst="rect">
            <a:avLst/>
          </a:prstGeom>
        </p:spPr>
      </p:pic>
      <p:pic>
        <p:nvPicPr>
          <p:cNvPr id="57" name="Picture 56">
            <a:extLst>
              <a:ext uri="{FF2B5EF4-FFF2-40B4-BE49-F238E27FC236}">
                <a16:creationId xmlns:a16="http://schemas.microsoft.com/office/drawing/2014/main" id="{A39E6E34-4310-4BE7-9607-1123FA652953}"/>
              </a:ext>
            </a:extLst>
          </p:cNvPr>
          <p:cNvPicPr>
            <a:picLocks noChangeAspect="1"/>
          </p:cNvPicPr>
          <p:nvPr>
            <p:custDataLst>
              <p:tags r:id="rId6"/>
            </p:custDataLst>
          </p:nvPr>
        </p:nvPicPr>
        <p:blipFill>
          <a:blip r:embed="rId25">
            <a:extLst>
              <a:ext uri="{28A0092B-C50C-407E-A947-70E740481C1C}">
                <a14:useLocalDpi xmlns:a14="http://schemas.microsoft.com/office/drawing/2010/main" val="0"/>
              </a:ext>
            </a:extLst>
          </a:blip>
          <a:stretch>
            <a:fillRect/>
          </a:stretch>
        </p:blipFill>
        <p:spPr>
          <a:xfrm>
            <a:off x="9817825" y="3385946"/>
            <a:ext cx="1908161" cy="204397"/>
          </a:xfrm>
          <a:prstGeom prst="rect">
            <a:avLst/>
          </a:prstGeom>
        </p:spPr>
      </p:pic>
    </p:spTree>
    <p:extLst>
      <p:ext uri="{BB962C8B-B14F-4D97-AF65-F5344CB8AC3E}">
        <p14:creationId xmlns:p14="http://schemas.microsoft.com/office/powerpoint/2010/main" val="50949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9" name="Picture 8">
            <a:extLst>
              <a:ext uri="{FF2B5EF4-FFF2-40B4-BE49-F238E27FC236}">
                <a16:creationId xmlns:a16="http://schemas.microsoft.com/office/drawing/2014/main" id="{D41585BC-3D88-4905-9C1B-30763020F496}"/>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59580" y="3232396"/>
            <a:ext cx="10472840" cy="2041604"/>
          </a:xfrm>
          <a:prstGeom prst="rect">
            <a:avLst/>
          </a:prstGeom>
        </p:spPr>
      </p:pic>
      <p:grpSp>
        <p:nvGrpSpPr>
          <p:cNvPr id="23" name="Group 22">
            <a:extLst>
              <a:ext uri="{FF2B5EF4-FFF2-40B4-BE49-F238E27FC236}">
                <a16:creationId xmlns:a16="http://schemas.microsoft.com/office/drawing/2014/main" id="{1FB09EC6-216C-4BB0-AEDA-2B82C250C035}"/>
              </a:ext>
            </a:extLst>
          </p:cNvPr>
          <p:cNvGrpSpPr/>
          <p:nvPr/>
        </p:nvGrpSpPr>
        <p:grpSpPr>
          <a:xfrm>
            <a:off x="1730999" y="1602269"/>
            <a:ext cx="9394507" cy="1244207"/>
            <a:chOff x="1730999" y="1602269"/>
            <a:chExt cx="9394507" cy="1244207"/>
          </a:xfrm>
        </p:grpSpPr>
        <p:sp>
          <p:nvSpPr>
            <p:cNvPr id="16" name="Rectangle: Rounded Corners 15">
              <a:extLst>
                <a:ext uri="{FF2B5EF4-FFF2-40B4-BE49-F238E27FC236}">
                  <a16:creationId xmlns:a16="http://schemas.microsoft.com/office/drawing/2014/main" id="{8100B30C-D7DD-4BA0-B2AA-2C3B3F97AB53}"/>
                </a:ext>
              </a:extLst>
            </p:cNvPr>
            <p:cNvSpPr/>
            <p:nvPr/>
          </p:nvSpPr>
          <p:spPr>
            <a:xfrm>
              <a:off x="1730999" y="1602269"/>
              <a:ext cx="9394507" cy="1244207"/>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4C9271A-65FD-468A-9EA8-3DFAD5C8AFDD}"/>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1847276" y="1723897"/>
              <a:ext cx="9065561" cy="1000952"/>
            </a:xfrm>
            <a:prstGeom prst="rect">
              <a:avLst/>
            </a:prstGeom>
          </p:spPr>
        </p:pic>
      </p:grpSp>
      <p:pic>
        <p:nvPicPr>
          <p:cNvPr id="12" name="Picture 11">
            <a:extLst>
              <a:ext uri="{FF2B5EF4-FFF2-40B4-BE49-F238E27FC236}">
                <a16:creationId xmlns:a16="http://schemas.microsoft.com/office/drawing/2014/main" id="{F7EE8F8B-71E1-46E8-A4A1-6F127ADB4A5E}"/>
              </a:ext>
            </a:extLst>
          </p:cNvPr>
          <p:cNvPicPr>
            <a:picLocks noChangeAspect="1"/>
          </p:cNvPicPr>
          <p:nvPr>
            <p:custDataLst>
              <p:tags r:id="rId5"/>
            </p:custDataLst>
          </p:nvPr>
        </p:nvPicPr>
        <p:blipFill>
          <a:blip r:embed="rId16">
            <a:extLst>
              <a:ext uri="{28A0092B-C50C-407E-A947-70E740481C1C}">
                <a14:useLocalDpi xmlns:a14="http://schemas.microsoft.com/office/drawing/2010/main" val="0"/>
              </a:ext>
            </a:extLst>
          </a:blip>
          <a:stretch>
            <a:fillRect/>
          </a:stretch>
        </p:blipFill>
        <p:spPr>
          <a:xfrm>
            <a:off x="336000" y="1115017"/>
            <a:ext cx="11454768" cy="246465"/>
          </a:xfrm>
          <a:prstGeom prst="rect">
            <a:avLst/>
          </a:prstGeom>
        </p:spPr>
      </p:pic>
      <p:pic>
        <p:nvPicPr>
          <p:cNvPr id="18" name="Picture 17">
            <a:extLst>
              <a:ext uri="{FF2B5EF4-FFF2-40B4-BE49-F238E27FC236}">
                <a16:creationId xmlns:a16="http://schemas.microsoft.com/office/drawing/2014/main" id="{42582AAB-6ADD-409A-B883-610DD4B7E0E7}"/>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857818" y="5730121"/>
            <a:ext cx="4850896" cy="663772"/>
          </a:xfrm>
          <a:prstGeom prst="rect">
            <a:avLst/>
          </a:prstGeom>
        </p:spPr>
      </p:pic>
      <p:pic>
        <p:nvPicPr>
          <p:cNvPr id="22" name="Picture 21">
            <a:extLst>
              <a:ext uri="{FF2B5EF4-FFF2-40B4-BE49-F238E27FC236}">
                <a16:creationId xmlns:a16="http://schemas.microsoft.com/office/drawing/2014/main" id="{C00E0ED8-CAC4-4CAA-A80A-61EB388F1FD9}"/>
              </a:ext>
            </a:extLst>
          </p:cNvPr>
          <p:cNvPicPr>
            <a:picLocks noChangeAspect="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336001" y="291482"/>
            <a:ext cx="6655478" cy="272070"/>
          </a:xfrm>
          <a:prstGeom prst="rect">
            <a:avLst/>
          </a:prstGeom>
        </p:spPr>
      </p:pic>
    </p:spTree>
    <p:extLst>
      <p:ext uri="{BB962C8B-B14F-4D97-AF65-F5344CB8AC3E}">
        <p14:creationId xmlns:p14="http://schemas.microsoft.com/office/powerpoint/2010/main" val="387830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D2EE68D0-11AA-40E0-8F4E-1809F166E394}"/>
              </a:ext>
            </a:extLst>
          </p:cNvPr>
          <p:cNvSpPr/>
          <p:nvPr/>
        </p:nvSpPr>
        <p:spPr>
          <a:xfrm rot="19723826">
            <a:off x="4586192" y="3404363"/>
            <a:ext cx="1919455" cy="2734460"/>
          </a:xfrm>
          <a:custGeom>
            <a:avLst/>
            <a:gdLst>
              <a:gd name="connsiteX0" fmla="*/ 150471 w 2639028"/>
              <a:gd name="connsiteY0" fmla="*/ 462987 h 3553427"/>
              <a:gd name="connsiteX1" fmla="*/ 150471 w 2639028"/>
              <a:gd name="connsiteY1" fmla="*/ 462987 h 3553427"/>
              <a:gd name="connsiteX2" fmla="*/ 69448 w 2639028"/>
              <a:gd name="connsiteY2" fmla="*/ 613458 h 3553427"/>
              <a:gd name="connsiteX3" fmla="*/ 46299 w 2639028"/>
              <a:gd name="connsiteY3" fmla="*/ 648182 h 3553427"/>
              <a:gd name="connsiteX4" fmla="*/ 34724 w 2639028"/>
              <a:gd name="connsiteY4" fmla="*/ 682906 h 3553427"/>
              <a:gd name="connsiteX5" fmla="*/ 0 w 2639028"/>
              <a:gd name="connsiteY5" fmla="*/ 752354 h 3553427"/>
              <a:gd name="connsiteX6" fmla="*/ 11575 w 2639028"/>
              <a:gd name="connsiteY6" fmla="*/ 1099594 h 3553427"/>
              <a:gd name="connsiteX7" fmla="*/ 23149 w 2639028"/>
              <a:gd name="connsiteY7" fmla="*/ 1134319 h 3553427"/>
              <a:gd name="connsiteX8" fmla="*/ 34724 w 2639028"/>
              <a:gd name="connsiteY8" fmla="*/ 1226916 h 3553427"/>
              <a:gd name="connsiteX9" fmla="*/ 46299 w 2639028"/>
              <a:gd name="connsiteY9" fmla="*/ 1643605 h 3553427"/>
              <a:gd name="connsiteX10" fmla="*/ 57874 w 2639028"/>
              <a:gd name="connsiteY10" fmla="*/ 1678329 h 3553427"/>
              <a:gd name="connsiteX11" fmla="*/ 92598 w 2639028"/>
              <a:gd name="connsiteY11" fmla="*/ 1770926 h 3553427"/>
              <a:gd name="connsiteX12" fmla="*/ 127322 w 2639028"/>
              <a:gd name="connsiteY12" fmla="*/ 1817225 h 3553427"/>
              <a:gd name="connsiteX13" fmla="*/ 150471 w 2639028"/>
              <a:gd name="connsiteY13" fmla="*/ 1863524 h 3553427"/>
              <a:gd name="connsiteX14" fmla="*/ 162046 w 2639028"/>
              <a:gd name="connsiteY14" fmla="*/ 1909822 h 3553427"/>
              <a:gd name="connsiteX15" fmla="*/ 173620 w 2639028"/>
              <a:gd name="connsiteY15" fmla="*/ 1944546 h 3553427"/>
              <a:gd name="connsiteX16" fmla="*/ 150471 w 2639028"/>
              <a:gd name="connsiteY16" fmla="*/ 2118167 h 3553427"/>
              <a:gd name="connsiteX17" fmla="*/ 127322 w 2639028"/>
              <a:gd name="connsiteY17" fmla="*/ 2164465 h 3553427"/>
              <a:gd name="connsiteX18" fmla="*/ 92598 w 2639028"/>
              <a:gd name="connsiteY18" fmla="*/ 2222339 h 3553427"/>
              <a:gd name="connsiteX19" fmla="*/ 34724 w 2639028"/>
              <a:gd name="connsiteY19" fmla="*/ 2395959 h 3553427"/>
              <a:gd name="connsiteX20" fmla="*/ 11575 w 2639028"/>
              <a:gd name="connsiteY20" fmla="*/ 2465407 h 3553427"/>
              <a:gd name="connsiteX21" fmla="*/ 0 w 2639028"/>
              <a:gd name="connsiteY21" fmla="*/ 2500131 h 3553427"/>
              <a:gd name="connsiteX22" fmla="*/ 34724 w 2639028"/>
              <a:gd name="connsiteY22" fmla="*/ 2777924 h 3553427"/>
              <a:gd name="connsiteX23" fmla="*/ 46299 w 2639028"/>
              <a:gd name="connsiteY23" fmla="*/ 2824222 h 3553427"/>
              <a:gd name="connsiteX24" fmla="*/ 69448 w 2639028"/>
              <a:gd name="connsiteY24" fmla="*/ 2847372 h 3553427"/>
              <a:gd name="connsiteX25" fmla="*/ 92598 w 2639028"/>
              <a:gd name="connsiteY25" fmla="*/ 2882096 h 3553427"/>
              <a:gd name="connsiteX26" fmla="*/ 127322 w 2639028"/>
              <a:gd name="connsiteY26" fmla="*/ 2939969 h 3553427"/>
              <a:gd name="connsiteX27" fmla="*/ 150471 w 2639028"/>
              <a:gd name="connsiteY27" fmla="*/ 3020992 h 3553427"/>
              <a:gd name="connsiteX28" fmla="*/ 208344 w 2639028"/>
              <a:gd name="connsiteY28" fmla="*/ 3102015 h 3553427"/>
              <a:gd name="connsiteX29" fmla="*/ 243068 w 2639028"/>
              <a:gd name="connsiteY29" fmla="*/ 3113589 h 3553427"/>
              <a:gd name="connsiteX30" fmla="*/ 347241 w 2639028"/>
              <a:gd name="connsiteY30" fmla="*/ 3171463 h 3553427"/>
              <a:gd name="connsiteX31" fmla="*/ 381965 w 2639028"/>
              <a:gd name="connsiteY31" fmla="*/ 3194612 h 3553427"/>
              <a:gd name="connsiteX32" fmla="*/ 428263 w 2639028"/>
              <a:gd name="connsiteY32" fmla="*/ 3217762 h 3553427"/>
              <a:gd name="connsiteX33" fmla="*/ 555585 w 2639028"/>
              <a:gd name="connsiteY33" fmla="*/ 3264060 h 3553427"/>
              <a:gd name="connsiteX34" fmla="*/ 613458 w 2639028"/>
              <a:gd name="connsiteY34" fmla="*/ 3275635 h 3553427"/>
              <a:gd name="connsiteX35" fmla="*/ 659757 w 2639028"/>
              <a:gd name="connsiteY35" fmla="*/ 3298784 h 3553427"/>
              <a:gd name="connsiteX36" fmla="*/ 717631 w 2639028"/>
              <a:gd name="connsiteY36" fmla="*/ 3310359 h 3553427"/>
              <a:gd name="connsiteX37" fmla="*/ 752355 w 2639028"/>
              <a:gd name="connsiteY37" fmla="*/ 3321934 h 3553427"/>
              <a:gd name="connsiteX38" fmla="*/ 844952 w 2639028"/>
              <a:gd name="connsiteY38" fmla="*/ 3345083 h 3553427"/>
              <a:gd name="connsiteX39" fmla="*/ 949124 w 2639028"/>
              <a:gd name="connsiteY39" fmla="*/ 3391382 h 3553427"/>
              <a:gd name="connsiteX40" fmla="*/ 1006998 w 2639028"/>
              <a:gd name="connsiteY40" fmla="*/ 3402957 h 3553427"/>
              <a:gd name="connsiteX41" fmla="*/ 1053296 w 2639028"/>
              <a:gd name="connsiteY41" fmla="*/ 3426106 h 3553427"/>
              <a:gd name="connsiteX42" fmla="*/ 1099595 w 2639028"/>
              <a:gd name="connsiteY42" fmla="*/ 3437681 h 3553427"/>
              <a:gd name="connsiteX43" fmla="*/ 1134319 w 2639028"/>
              <a:gd name="connsiteY43" fmla="*/ 3449255 h 3553427"/>
              <a:gd name="connsiteX44" fmla="*/ 1203767 w 2639028"/>
              <a:gd name="connsiteY44" fmla="*/ 3495554 h 3553427"/>
              <a:gd name="connsiteX45" fmla="*/ 1273215 w 2639028"/>
              <a:gd name="connsiteY45" fmla="*/ 3518703 h 3553427"/>
              <a:gd name="connsiteX46" fmla="*/ 1307939 w 2639028"/>
              <a:gd name="connsiteY46" fmla="*/ 3530278 h 3553427"/>
              <a:gd name="connsiteX47" fmla="*/ 1388962 w 2639028"/>
              <a:gd name="connsiteY47" fmla="*/ 3553427 h 3553427"/>
              <a:gd name="connsiteX48" fmla="*/ 1828800 w 2639028"/>
              <a:gd name="connsiteY48" fmla="*/ 3541853 h 3553427"/>
              <a:gd name="connsiteX49" fmla="*/ 1898248 w 2639028"/>
              <a:gd name="connsiteY49" fmla="*/ 3518703 h 3553427"/>
              <a:gd name="connsiteX50" fmla="*/ 1932972 w 2639028"/>
              <a:gd name="connsiteY50" fmla="*/ 3507129 h 3553427"/>
              <a:gd name="connsiteX51" fmla="*/ 1967696 w 2639028"/>
              <a:gd name="connsiteY51" fmla="*/ 3472405 h 3553427"/>
              <a:gd name="connsiteX52" fmla="*/ 2025570 w 2639028"/>
              <a:gd name="connsiteY52" fmla="*/ 3449255 h 3553427"/>
              <a:gd name="connsiteX53" fmla="*/ 2106593 w 2639028"/>
              <a:gd name="connsiteY53" fmla="*/ 3402957 h 3553427"/>
              <a:gd name="connsiteX54" fmla="*/ 2152891 w 2639028"/>
              <a:gd name="connsiteY54" fmla="*/ 3379807 h 3553427"/>
              <a:gd name="connsiteX55" fmla="*/ 2210765 w 2639028"/>
              <a:gd name="connsiteY55" fmla="*/ 3321934 h 3553427"/>
              <a:gd name="connsiteX56" fmla="*/ 2291787 w 2639028"/>
              <a:gd name="connsiteY56" fmla="*/ 3252486 h 3553427"/>
              <a:gd name="connsiteX57" fmla="*/ 2314937 w 2639028"/>
              <a:gd name="connsiteY57" fmla="*/ 3217762 h 3553427"/>
              <a:gd name="connsiteX58" fmla="*/ 2338086 w 2639028"/>
              <a:gd name="connsiteY58" fmla="*/ 3194612 h 3553427"/>
              <a:gd name="connsiteX59" fmla="*/ 2361236 w 2639028"/>
              <a:gd name="connsiteY59" fmla="*/ 3159888 h 3553427"/>
              <a:gd name="connsiteX60" fmla="*/ 2395960 w 2639028"/>
              <a:gd name="connsiteY60" fmla="*/ 3136739 h 3553427"/>
              <a:gd name="connsiteX61" fmla="*/ 2419109 w 2639028"/>
              <a:gd name="connsiteY61" fmla="*/ 3067291 h 3553427"/>
              <a:gd name="connsiteX62" fmla="*/ 2442258 w 2639028"/>
              <a:gd name="connsiteY62" fmla="*/ 3032567 h 3553427"/>
              <a:gd name="connsiteX63" fmla="*/ 2453833 w 2639028"/>
              <a:gd name="connsiteY63" fmla="*/ 2997843 h 3553427"/>
              <a:gd name="connsiteX64" fmla="*/ 2511706 w 2639028"/>
              <a:gd name="connsiteY64" fmla="*/ 2905245 h 3553427"/>
              <a:gd name="connsiteX65" fmla="*/ 2534856 w 2639028"/>
              <a:gd name="connsiteY65" fmla="*/ 2812648 h 3553427"/>
              <a:gd name="connsiteX66" fmla="*/ 2569580 w 2639028"/>
              <a:gd name="connsiteY66" fmla="*/ 2754774 h 3553427"/>
              <a:gd name="connsiteX67" fmla="*/ 2581155 w 2639028"/>
              <a:gd name="connsiteY67" fmla="*/ 2696901 h 3553427"/>
              <a:gd name="connsiteX68" fmla="*/ 2604304 w 2639028"/>
              <a:gd name="connsiteY68" fmla="*/ 2627453 h 3553427"/>
              <a:gd name="connsiteX69" fmla="*/ 2615879 w 2639028"/>
              <a:gd name="connsiteY69" fmla="*/ 2558005 h 3553427"/>
              <a:gd name="connsiteX70" fmla="*/ 2627453 w 2639028"/>
              <a:gd name="connsiteY70" fmla="*/ 2511706 h 3553427"/>
              <a:gd name="connsiteX71" fmla="*/ 2639028 w 2639028"/>
              <a:gd name="connsiteY71" fmla="*/ 2419108 h 3553427"/>
              <a:gd name="connsiteX72" fmla="*/ 2627453 w 2639028"/>
              <a:gd name="connsiteY72" fmla="*/ 2083443 h 3553427"/>
              <a:gd name="connsiteX73" fmla="*/ 2615879 w 2639028"/>
              <a:gd name="connsiteY73" fmla="*/ 2025569 h 3553427"/>
              <a:gd name="connsiteX74" fmla="*/ 2604304 w 2639028"/>
              <a:gd name="connsiteY74" fmla="*/ 1956121 h 3553427"/>
              <a:gd name="connsiteX75" fmla="*/ 2581155 w 2639028"/>
              <a:gd name="connsiteY75" fmla="*/ 1863524 h 3553427"/>
              <a:gd name="connsiteX76" fmla="*/ 2569580 w 2639028"/>
              <a:gd name="connsiteY76" fmla="*/ 1805650 h 3553427"/>
              <a:gd name="connsiteX77" fmla="*/ 2546431 w 2639028"/>
              <a:gd name="connsiteY77" fmla="*/ 1701478 h 3553427"/>
              <a:gd name="connsiteX78" fmla="*/ 2523281 w 2639028"/>
              <a:gd name="connsiteY78" fmla="*/ 1678329 h 3553427"/>
              <a:gd name="connsiteX79" fmla="*/ 2488557 w 2639028"/>
              <a:gd name="connsiteY79" fmla="*/ 1620455 h 3553427"/>
              <a:gd name="connsiteX80" fmla="*/ 2442258 w 2639028"/>
              <a:gd name="connsiteY80" fmla="*/ 1562582 h 3553427"/>
              <a:gd name="connsiteX81" fmla="*/ 2407534 w 2639028"/>
              <a:gd name="connsiteY81" fmla="*/ 1539432 h 3553427"/>
              <a:gd name="connsiteX82" fmla="*/ 2326512 w 2639028"/>
              <a:gd name="connsiteY82" fmla="*/ 1493134 h 3553427"/>
              <a:gd name="connsiteX83" fmla="*/ 2257063 w 2639028"/>
              <a:gd name="connsiteY83" fmla="*/ 1481559 h 3553427"/>
              <a:gd name="connsiteX84" fmla="*/ 2141317 w 2639028"/>
              <a:gd name="connsiteY84" fmla="*/ 1458410 h 3553427"/>
              <a:gd name="connsiteX85" fmla="*/ 2118167 w 2639028"/>
              <a:gd name="connsiteY85" fmla="*/ 1435260 h 3553427"/>
              <a:gd name="connsiteX86" fmla="*/ 2048719 w 2639028"/>
              <a:gd name="connsiteY86" fmla="*/ 1412111 h 3553427"/>
              <a:gd name="connsiteX87" fmla="*/ 1979271 w 2639028"/>
              <a:gd name="connsiteY87" fmla="*/ 1342663 h 3553427"/>
              <a:gd name="connsiteX88" fmla="*/ 1956122 w 2639028"/>
              <a:gd name="connsiteY88" fmla="*/ 1319513 h 3553427"/>
              <a:gd name="connsiteX89" fmla="*/ 1932972 w 2639028"/>
              <a:gd name="connsiteY89" fmla="*/ 1296364 h 3553427"/>
              <a:gd name="connsiteX90" fmla="*/ 1909823 w 2639028"/>
              <a:gd name="connsiteY90" fmla="*/ 1250065 h 3553427"/>
              <a:gd name="connsiteX91" fmla="*/ 1886674 w 2639028"/>
              <a:gd name="connsiteY91" fmla="*/ 1215341 h 3553427"/>
              <a:gd name="connsiteX92" fmla="*/ 1851949 w 2639028"/>
              <a:gd name="connsiteY92" fmla="*/ 1099594 h 3553427"/>
              <a:gd name="connsiteX93" fmla="*/ 1840375 w 2639028"/>
              <a:gd name="connsiteY93" fmla="*/ 1064870 h 3553427"/>
              <a:gd name="connsiteX94" fmla="*/ 1817225 w 2639028"/>
              <a:gd name="connsiteY94" fmla="*/ 902825 h 3553427"/>
              <a:gd name="connsiteX95" fmla="*/ 1805651 w 2639028"/>
              <a:gd name="connsiteY95" fmla="*/ 451412 h 3553427"/>
              <a:gd name="connsiteX96" fmla="*/ 1794076 w 2639028"/>
              <a:gd name="connsiteY96" fmla="*/ 370389 h 3553427"/>
              <a:gd name="connsiteX97" fmla="*/ 1770927 w 2639028"/>
              <a:gd name="connsiteY97" fmla="*/ 324091 h 3553427"/>
              <a:gd name="connsiteX98" fmla="*/ 1724628 w 2639028"/>
              <a:gd name="connsiteY98" fmla="*/ 231493 h 3553427"/>
              <a:gd name="connsiteX99" fmla="*/ 1632031 w 2639028"/>
              <a:gd name="connsiteY99" fmla="*/ 127321 h 3553427"/>
              <a:gd name="connsiteX100" fmla="*/ 1608881 w 2639028"/>
              <a:gd name="connsiteY100" fmla="*/ 104172 h 3553427"/>
              <a:gd name="connsiteX101" fmla="*/ 1574157 w 2639028"/>
              <a:gd name="connsiteY101" fmla="*/ 92597 h 3553427"/>
              <a:gd name="connsiteX102" fmla="*/ 1539433 w 2639028"/>
              <a:gd name="connsiteY102" fmla="*/ 57873 h 3553427"/>
              <a:gd name="connsiteX103" fmla="*/ 1423686 w 2639028"/>
              <a:gd name="connsiteY103" fmla="*/ 23149 h 3553427"/>
              <a:gd name="connsiteX104" fmla="*/ 1354238 w 2639028"/>
              <a:gd name="connsiteY104" fmla="*/ 0 h 3553427"/>
              <a:gd name="connsiteX105" fmla="*/ 1041722 w 2639028"/>
              <a:gd name="connsiteY105" fmla="*/ 11574 h 3553427"/>
              <a:gd name="connsiteX106" fmla="*/ 1006998 w 2639028"/>
              <a:gd name="connsiteY106" fmla="*/ 23149 h 3553427"/>
              <a:gd name="connsiteX107" fmla="*/ 914400 w 2639028"/>
              <a:gd name="connsiteY107" fmla="*/ 46298 h 3553427"/>
              <a:gd name="connsiteX108" fmla="*/ 810228 w 2639028"/>
              <a:gd name="connsiteY108" fmla="*/ 69448 h 3553427"/>
              <a:gd name="connsiteX109" fmla="*/ 775504 w 2639028"/>
              <a:gd name="connsiteY109" fmla="*/ 92597 h 3553427"/>
              <a:gd name="connsiteX110" fmla="*/ 740780 w 2639028"/>
              <a:gd name="connsiteY110" fmla="*/ 104172 h 3553427"/>
              <a:gd name="connsiteX111" fmla="*/ 694481 w 2639028"/>
              <a:gd name="connsiteY111" fmla="*/ 127321 h 3553427"/>
              <a:gd name="connsiteX112" fmla="*/ 625033 w 2639028"/>
              <a:gd name="connsiteY112" fmla="*/ 185194 h 3553427"/>
              <a:gd name="connsiteX113" fmla="*/ 567160 w 2639028"/>
              <a:gd name="connsiteY113" fmla="*/ 231493 h 3553427"/>
              <a:gd name="connsiteX114" fmla="*/ 497712 w 2639028"/>
              <a:gd name="connsiteY114" fmla="*/ 254643 h 3553427"/>
              <a:gd name="connsiteX115" fmla="*/ 462987 w 2639028"/>
              <a:gd name="connsiteY115" fmla="*/ 277792 h 3553427"/>
              <a:gd name="connsiteX116" fmla="*/ 393539 w 2639028"/>
              <a:gd name="connsiteY116" fmla="*/ 300941 h 3553427"/>
              <a:gd name="connsiteX117" fmla="*/ 335666 w 2639028"/>
              <a:gd name="connsiteY117" fmla="*/ 335665 h 3553427"/>
              <a:gd name="connsiteX118" fmla="*/ 289367 w 2639028"/>
              <a:gd name="connsiteY118" fmla="*/ 381964 h 3553427"/>
              <a:gd name="connsiteX119" fmla="*/ 254643 w 2639028"/>
              <a:gd name="connsiteY119" fmla="*/ 405113 h 3553427"/>
              <a:gd name="connsiteX120" fmla="*/ 231494 w 2639028"/>
              <a:gd name="connsiteY120" fmla="*/ 428263 h 3553427"/>
              <a:gd name="connsiteX121" fmla="*/ 150471 w 2639028"/>
              <a:gd name="connsiteY121" fmla="*/ 462987 h 35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639028" h="3553427">
                <a:moveTo>
                  <a:pt x="150471" y="462987"/>
                </a:moveTo>
                <a:lnTo>
                  <a:pt x="150471" y="462987"/>
                </a:lnTo>
                <a:cubicBezTo>
                  <a:pt x="1297" y="701665"/>
                  <a:pt x="151948" y="448458"/>
                  <a:pt x="69448" y="613458"/>
                </a:cubicBezTo>
                <a:cubicBezTo>
                  <a:pt x="63227" y="625900"/>
                  <a:pt x="52520" y="635740"/>
                  <a:pt x="46299" y="648182"/>
                </a:cubicBezTo>
                <a:cubicBezTo>
                  <a:pt x="40843" y="659095"/>
                  <a:pt x="40180" y="671993"/>
                  <a:pt x="34724" y="682906"/>
                </a:cubicBezTo>
                <a:cubicBezTo>
                  <a:pt x="-10152" y="772657"/>
                  <a:pt x="29094" y="665074"/>
                  <a:pt x="0" y="752354"/>
                </a:cubicBezTo>
                <a:cubicBezTo>
                  <a:pt x="3858" y="868101"/>
                  <a:pt x="4569" y="983995"/>
                  <a:pt x="11575" y="1099594"/>
                </a:cubicBezTo>
                <a:cubicBezTo>
                  <a:pt x="12313" y="1111773"/>
                  <a:pt x="20966" y="1122315"/>
                  <a:pt x="23149" y="1134319"/>
                </a:cubicBezTo>
                <a:cubicBezTo>
                  <a:pt x="28713" y="1164923"/>
                  <a:pt x="30866" y="1196050"/>
                  <a:pt x="34724" y="1226916"/>
                </a:cubicBezTo>
                <a:cubicBezTo>
                  <a:pt x="38582" y="1365812"/>
                  <a:pt x="39183" y="1504837"/>
                  <a:pt x="46299" y="1643605"/>
                </a:cubicBezTo>
                <a:cubicBezTo>
                  <a:pt x="46924" y="1655790"/>
                  <a:pt x="54522" y="1666598"/>
                  <a:pt x="57874" y="1678329"/>
                </a:cubicBezTo>
                <a:cubicBezTo>
                  <a:pt x="71908" y="1727447"/>
                  <a:pt x="64205" y="1725497"/>
                  <a:pt x="92598" y="1770926"/>
                </a:cubicBezTo>
                <a:cubicBezTo>
                  <a:pt x="102822" y="1787285"/>
                  <a:pt x="117098" y="1800866"/>
                  <a:pt x="127322" y="1817225"/>
                </a:cubicBezTo>
                <a:cubicBezTo>
                  <a:pt x="136467" y="1831857"/>
                  <a:pt x="144413" y="1847368"/>
                  <a:pt x="150471" y="1863524"/>
                </a:cubicBezTo>
                <a:cubicBezTo>
                  <a:pt x="156057" y="1878419"/>
                  <a:pt x="157676" y="1894526"/>
                  <a:pt x="162046" y="1909822"/>
                </a:cubicBezTo>
                <a:cubicBezTo>
                  <a:pt x="165398" y="1921553"/>
                  <a:pt x="169762" y="1932971"/>
                  <a:pt x="173620" y="1944546"/>
                </a:cubicBezTo>
                <a:cubicBezTo>
                  <a:pt x="167930" y="2012834"/>
                  <a:pt x="174927" y="2061104"/>
                  <a:pt x="150471" y="2118167"/>
                </a:cubicBezTo>
                <a:cubicBezTo>
                  <a:pt x="143674" y="2134026"/>
                  <a:pt x="134119" y="2148606"/>
                  <a:pt x="127322" y="2164465"/>
                </a:cubicBezTo>
                <a:cubicBezTo>
                  <a:pt x="104783" y="2217055"/>
                  <a:pt x="131094" y="2183842"/>
                  <a:pt x="92598" y="2222339"/>
                </a:cubicBezTo>
                <a:lnTo>
                  <a:pt x="34724" y="2395959"/>
                </a:lnTo>
                <a:lnTo>
                  <a:pt x="11575" y="2465407"/>
                </a:lnTo>
                <a:lnTo>
                  <a:pt x="0" y="2500131"/>
                </a:lnTo>
                <a:cubicBezTo>
                  <a:pt x="18232" y="2846536"/>
                  <a:pt x="-17263" y="2621964"/>
                  <a:pt x="34724" y="2777924"/>
                </a:cubicBezTo>
                <a:cubicBezTo>
                  <a:pt x="39754" y="2793015"/>
                  <a:pt x="39185" y="2809994"/>
                  <a:pt x="46299" y="2824222"/>
                </a:cubicBezTo>
                <a:cubicBezTo>
                  <a:pt x="51179" y="2833983"/>
                  <a:pt x="62631" y="2838851"/>
                  <a:pt x="69448" y="2847372"/>
                </a:cubicBezTo>
                <a:cubicBezTo>
                  <a:pt x="78138" y="2858235"/>
                  <a:pt x="84881" y="2870521"/>
                  <a:pt x="92598" y="2882096"/>
                </a:cubicBezTo>
                <a:cubicBezTo>
                  <a:pt x="125385" y="2980463"/>
                  <a:pt x="79657" y="2860528"/>
                  <a:pt x="127322" y="2939969"/>
                </a:cubicBezTo>
                <a:cubicBezTo>
                  <a:pt x="138579" y="2958731"/>
                  <a:pt x="142909" y="3003346"/>
                  <a:pt x="150471" y="3020992"/>
                </a:cubicBezTo>
                <a:cubicBezTo>
                  <a:pt x="155163" y="3031940"/>
                  <a:pt x="205709" y="3099819"/>
                  <a:pt x="208344" y="3102015"/>
                </a:cubicBezTo>
                <a:cubicBezTo>
                  <a:pt x="217717" y="3109826"/>
                  <a:pt x="231493" y="3109731"/>
                  <a:pt x="243068" y="3113589"/>
                </a:cubicBezTo>
                <a:cubicBezTo>
                  <a:pt x="286656" y="3178970"/>
                  <a:pt x="243035" y="3129780"/>
                  <a:pt x="347241" y="3171463"/>
                </a:cubicBezTo>
                <a:cubicBezTo>
                  <a:pt x="360157" y="3176629"/>
                  <a:pt x="369887" y="3187710"/>
                  <a:pt x="381965" y="3194612"/>
                </a:cubicBezTo>
                <a:cubicBezTo>
                  <a:pt x="396946" y="3203173"/>
                  <a:pt x="412496" y="3210754"/>
                  <a:pt x="428263" y="3217762"/>
                </a:cubicBezTo>
                <a:cubicBezTo>
                  <a:pt x="452740" y="3228641"/>
                  <a:pt x="532256" y="3259394"/>
                  <a:pt x="555585" y="3264060"/>
                </a:cubicBezTo>
                <a:lnTo>
                  <a:pt x="613458" y="3275635"/>
                </a:lnTo>
                <a:cubicBezTo>
                  <a:pt x="628891" y="3283351"/>
                  <a:pt x="643388" y="3293328"/>
                  <a:pt x="659757" y="3298784"/>
                </a:cubicBezTo>
                <a:cubicBezTo>
                  <a:pt x="678421" y="3305005"/>
                  <a:pt x="698545" y="3305587"/>
                  <a:pt x="717631" y="3310359"/>
                </a:cubicBezTo>
                <a:cubicBezTo>
                  <a:pt x="729468" y="3313318"/>
                  <a:pt x="740584" y="3318724"/>
                  <a:pt x="752355" y="3321934"/>
                </a:cubicBezTo>
                <a:cubicBezTo>
                  <a:pt x="783050" y="3330305"/>
                  <a:pt x="816495" y="3330855"/>
                  <a:pt x="844952" y="3345083"/>
                </a:cubicBezTo>
                <a:cubicBezTo>
                  <a:pt x="879147" y="3362180"/>
                  <a:pt x="912183" y="3380299"/>
                  <a:pt x="949124" y="3391382"/>
                </a:cubicBezTo>
                <a:cubicBezTo>
                  <a:pt x="967968" y="3397035"/>
                  <a:pt x="987707" y="3399099"/>
                  <a:pt x="1006998" y="3402957"/>
                </a:cubicBezTo>
                <a:cubicBezTo>
                  <a:pt x="1022431" y="3410673"/>
                  <a:pt x="1037140" y="3420048"/>
                  <a:pt x="1053296" y="3426106"/>
                </a:cubicBezTo>
                <a:cubicBezTo>
                  <a:pt x="1068191" y="3431692"/>
                  <a:pt x="1084299" y="3433311"/>
                  <a:pt x="1099595" y="3437681"/>
                </a:cubicBezTo>
                <a:cubicBezTo>
                  <a:pt x="1111326" y="3441033"/>
                  <a:pt x="1122744" y="3445397"/>
                  <a:pt x="1134319" y="3449255"/>
                </a:cubicBezTo>
                <a:cubicBezTo>
                  <a:pt x="1157468" y="3464688"/>
                  <a:pt x="1177373" y="3486756"/>
                  <a:pt x="1203767" y="3495554"/>
                </a:cubicBezTo>
                <a:lnTo>
                  <a:pt x="1273215" y="3518703"/>
                </a:lnTo>
                <a:cubicBezTo>
                  <a:pt x="1284790" y="3522561"/>
                  <a:pt x="1296102" y="3527319"/>
                  <a:pt x="1307939" y="3530278"/>
                </a:cubicBezTo>
                <a:cubicBezTo>
                  <a:pt x="1366074" y="3544812"/>
                  <a:pt x="1339146" y="3536823"/>
                  <a:pt x="1388962" y="3553427"/>
                </a:cubicBezTo>
                <a:cubicBezTo>
                  <a:pt x="1535575" y="3549569"/>
                  <a:pt x="1682476" y="3551830"/>
                  <a:pt x="1828800" y="3541853"/>
                </a:cubicBezTo>
                <a:cubicBezTo>
                  <a:pt x="1853145" y="3540193"/>
                  <a:pt x="1875099" y="3526419"/>
                  <a:pt x="1898248" y="3518703"/>
                </a:cubicBezTo>
                <a:lnTo>
                  <a:pt x="1932972" y="3507129"/>
                </a:lnTo>
                <a:cubicBezTo>
                  <a:pt x="1944547" y="3495554"/>
                  <a:pt x="1953815" y="3481081"/>
                  <a:pt x="1967696" y="3472405"/>
                </a:cubicBezTo>
                <a:cubicBezTo>
                  <a:pt x="1985315" y="3461393"/>
                  <a:pt x="2006583" y="3457694"/>
                  <a:pt x="2025570" y="3449255"/>
                </a:cubicBezTo>
                <a:cubicBezTo>
                  <a:pt x="2104256" y="3414283"/>
                  <a:pt x="2041430" y="3440193"/>
                  <a:pt x="2106593" y="3402957"/>
                </a:cubicBezTo>
                <a:cubicBezTo>
                  <a:pt x="2121574" y="3394396"/>
                  <a:pt x="2139271" y="3390400"/>
                  <a:pt x="2152891" y="3379807"/>
                </a:cubicBezTo>
                <a:cubicBezTo>
                  <a:pt x="2174426" y="3363058"/>
                  <a:pt x="2188940" y="3338303"/>
                  <a:pt x="2210765" y="3321934"/>
                </a:cubicBezTo>
                <a:cubicBezTo>
                  <a:pt x="2244826" y="3296388"/>
                  <a:pt x="2264917" y="3284729"/>
                  <a:pt x="2291787" y="3252486"/>
                </a:cubicBezTo>
                <a:cubicBezTo>
                  <a:pt x="2300693" y="3241799"/>
                  <a:pt x="2306247" y="3228625"/>
                  <a:pt x="2314937" y="3217762"/>
                </a:cubicBezTo>
                <a:cubicBezTo>
                  <a:pt x="2321754" y="3209241"/>
                  <a:pt x="2331269" y="3203133"/>
                  <a:pt x="2338086" y="3194612"/>
                </a:cubicBezTo>
                <a:cubicBezTo>
                  <a:pt x="2346776" y="3183749"/>
                  <a:pt x="2351399" y="3169725"/>
                  <a:pt x="2361236" y="3159888"/>
                </a:cubicBezTo>
                <a:cubicBezTo>
                  <a:pt x="2371073" y="3150052"/>
                  <a:pt x="2384385" y="3144455"/>
                  <a:pt x="2395960" y="3136739"/>
                </a:cubicBezTo>
                <a:cubicBezTo>
                  <a:pt x="2403676" y="3113590"/>
                  <a:pt x="2405574" y="3087594"/>
                  <a:pt x="2419109" y="3067291"/>
                </a:cubicBezTo>
                <a:cubicBezTo>
                  <a:pt x="2426825" y="3055716"/>
                  <a:pt x="2436037" y="3045009"/>
                  <a:pt x="2442258" y="3032567"/>
                </a:cubicBezTo>
                <a:cubicBezTo>
                  <a:pt x="2447714" y="3021654"/>
                  <a:pt x="2447991" y="3008554"/>
                  <a:pt x="2453833" y="2997843"/>
                </a:cubicBezTo>
                <a:cubicBezTo>
                  <a:pt x="2471262" y="2965889"/>
                  <a:pt x="2511706" y="2905245"/>
                  <a:pt x="2511706" y="2905245"/>
                </a:cubicBezTo>
                <a:cubicBezTo>
                  <a:pt x="2516109" y="2883231"/>
                  <a:pt x="2522992" y="2836377"/>
                  <a:pt x="2534856" y="2812648"/>
                </a:cubicBezTo>
                <a:cubicBezTo>
                  <a:pt x="2544917" y="2792526"/>
                  <a:pt x="2558005" y="2774065"/>
                  <a:pt x="2569580" y="2754774"/>
                </a:cubicBezTo>
                <a:cubicBezTo>
                  <a:pt x="2573438" y="2735483"/>
                  <a:pt x="2575979" y="2715881"/>
                  <a:pt x="2581155" y="2696901"/>
                </a:cubicBezTo>
                <a:cubicBezTo>
                  <a:pt x="2587575" y="2673359"/>
                  <a:pt x="2600292" y="2651522"/>
                  <a:pt x="2604304" y="2627453"/>
                </a:cubicBezTo>
                <a:cubicBezTo>
                  <a:pt x="2608162" y="2604304"/>
                  <a:pt x="2611276" y="2581018"/>
                  <a:pt x="2615879" y="2558005"/>
                </a:cubicBezTo>
                <a:cubicBezTo>
                  <a:pt x="2618999" y="2542406"/>
                  <a:pt x="2624838" y="2527397"/>
                  <a:pt x="2627453" y="2511706"/>
                </a:cubicBezTo>
                <a:cubicBezTo>
                  <a:pt x="2632567" y="2481023"/>
                  <a:pt x="2635170" y="2449974"/>
                  <a:pt x="2639028" y="2419108"/>
                </a:cubicBezTo>
                <a:cubicBezTo>
                  <a:pt x="2635170" y="2307220"/>
                  <a:pt x="2634027" y="2195205"/>
                  <a:pt x="2627453" y="2083443"/>
                </a:cubicBezTo>
                <a:cubicBezTo>
                  <a:pt x="2626298" y="2063804"/>
                  <a:pt x="2619398" y="2044925"/>
                  <a:pt x="2615879" y="2025569"/>
                </a:cubicBezTo>
                <a:cubicBezTo>
                  <a:pt x="2611681" y="2002479"/>
                  <a:pt x="2609221" y="1979069"/>
                  <a:pt x="2604304" y="1956121"/>
                </a:cubicBezTo>
                <a:cubicBezTo>
                  <a:pt x="2597638" y="1925012"/>
                  <a:pt x="2587395" y="1894722"/>
                  <a:pt x="2581155" y="1863524"/>
                </a:cubicBezTo>
                <a:cubicBezTo>
                  <a:pt x="2577297" y="1844233"/>
                  <a:pt x="2573099" y="1825006"/>
                  <a:pt x="2569580" y="1805650"/>
                </a:cubicBezTo>
                <a:cubicBezTo>
                  <a:pt x="2566939" y="1791124"/>
                  <a:pt x="2559739" y="1723658"/>
                  <a:pt x="2546431" y="1701478"/>
                </a:cubicBezTo>
                <a:cubicBezTo>
                  <a:pt x="2540816" y="1692120"/>
                  <a:pt x="2530998" y="1686045"/>
                  <a:pt x="2523281" y="1678329"/>
                </a:cubicBezTo>
                <a:cubicBezTo>
                  <a:pt x="2503180" y="1618027"/>
                  <a:pt x="2524873" y="1665851"/>
                  <a:pt x="2488557" y="1620455"/>
                </a:cubicBezTo>
                <a:cubicBezTo>
                  <a:pt x="2461817" y="1587029"/>
                  <a:pt x="2473313" y="1587426"/>
                  <a:pt x="2442258" y="1562582"/>
                </a:cubicBezTo>
                <a:cubicBezTo>
                  <a:pt x="2431395" y="1553892"/>
                  <a:pt x="2418221" y="1548338"/>
                  <a:pt x="2407534" y="1539432"/>
                </a:cubicBezTo>
                <a:cubicBezTo>
                  <a:pt x="2354515" y="1495249"/>
                  <a:pt x="2395538" y="1506939"/>
                  <a:pt x="2326512" y="1493134"/>
                </a:cubicBezTo>
                <a:cubicBezTo>
                  <a:pt x="2303499" y="1488531"/>
                  <a:pt x="2280130" y="1485884"/>
                  <a:pt x="2257063" y="1481559"/>
                </a:cubicBezTo>
                <a:cubicBezTo>
                  <a:pt x="2218391" y="1474308"/>
                  <a:pt x="2141317" y="1458410"/>
                  <a:pt x="2141317" y="1458410"/>
                </a:cubicBezTo>
                <a:cubicBezTo>
                  <a:pt x="2133600" y="1450693"/>
                  <a:pt x="2127928" y="1440140"/>
                  <a:pt x="2118167" y="1435260"/>
                </a:cubicBezTo>
                <a:cubicBezTo>
                  <a:pt x="2096342" y="1424347"/>
                  <a:pt x="2048719" y="1412111"/>
                  <a:pt x="2048719" y="1412111"/>
                </a:cubicBezTo>
                <a:lnTo>
                  <a:pt x="1979271" y="1342663"/>
                </a:lnTo>
                <a:lnTo>
                  <a:pt x="1956122" y="1319513"/>
                </a:lnTo>
                <a:lnTo>
                  <a:pt x="1932972" y="1296364"/>
                </a:lnTo>
                <a:cubicBezTo>
                  <a:pt x="1925256" y="1280931"/>
                  <a:pt x="1918384" y="1265046"/>
                  <a:pt x="1909823" y="1250065"/>
                </a:cubicBezTo>
                <a:cubicBezTo>
                  <a:pt x="1902921" y="1237987"/>
                  <a:pt x="1892324" y="1228053"/>
                  <a:pt x="1886674" y="1215341"/>
                </a:cubicBezTo>
                <a:cubicBezTo>
                  <a:pt x="1864670" y="1165831"/>
                  <a:pt x="1865416" y="1146729"/>
                  <a:pt x="1851949" y="1099594"/>
                </a:cubicBezTo>
                <a:cubicBezTo>
                  <a:pt x="1848597" y="1087863"/>
                  <a:pt x="1843334" y="1076706"/>
                  <a:pt x="1840375" y="1064870"/>
                </a:cubicBezTo>
                <a:cubicBezTo>
                  <a:pt x="1825633" y="1005900"/>
                  <a:pt x="1824429" y="967656"/>
                  <a:pt x="1817225" y="902825"/>
                </a:cubicBezTo>
                <a:cubicBezTo>
                  <a:pt x="1813367" y="752354"/>
                  <a:pt x="1812189" y="601790"/>
                  <a:pt x="1805651" y="451412"/>
                </a:cubicBezTo>
                <a:cubicBezTo>
                  <a:pt x="1804466" y="424156"/>
                  <a:pt x="1801254" y="396710"/>
                  <a:pt x="1794076" y="370389"/>
                </a:cubicBezTo>
                <a:cubicBezTo>
                  <a:pt x="1789536" y="353743"/>
                  <a:pt x="1777335" y="340111"/>
                  <a:pt x="1770927" y="324091"/>
                </a:cubicBezTo>
                <a:cubicBezTo>
                  <a:pt x="1715617" y="185818"/>
                  <a:pt x="1777870" y="298047"/>
                  <a:pt x="1724628" y="231493"/>
                </a:cubicBezTo>
                <a:cubicBezTo>
                  <a:pt x="1642021" y="128232"/>
                  <a:pt x="1808507" y="303795"/>
                  <a:pt x="1632031" y="127321"/>
                </a:cubicBezTo>
                <a:cubicBezTo>
                  <a:pt x="1624314" y="119605"/>
                  <a:pt x="1619234" y="107623"/>
                  <a:pt x="1608881" y="104172"/>
                </a:cubicBezTo>
                <a:lnTo>
                  <a:pt x="1574157" y="92597"/>
                </a:lnTo>
                <a:cubicBezTo>
                  <a:pt x="1562582" y="81022"/>
                  <a:pt x="1553742" y="65822"/>
                  <a:pt x="1539433" y="57873"/>
                </a:cubicBezTo>
                <a:cubicBezTo>
                  <a:pt x="1507410" y="40083"/>
                  <a:pt x="1459421" y="33869"/>
                  <a:pt x="1423686" y="23149"/>
                </a:cubicBezTo>
                <a:cubicBezTo>
                  <a:pt x="1400314" y="16137"/>
                  <a:pt x="1354238" y="0"/>
                  <a:pt x="1354238" y="0"/>
                </a:cubicBezTo>
                <a:cubicBezTo>
                  <a:pt x="1250066" y="3858"/>
                  <a:pt x="1145735" y="4640"/>
                  <a:pt x="1041722" y="11574"/>
                </a:cubicBezTo>
                <a:cubicBezTo>
                  <a:pt x="1029548" y="12386"/>
                  <a:pt x="1018769" y="19939"/>
                  <a:pt x="1006998" y="23149"/>
                </a:cubicBezTo>
                <a:cubicBezTo>
                  <a:pt x="976303" y="31520"/>
                  <a:pt x="945401" y="39144"/>
                  <a:pt x="914400" y="46298"/>
                </a:cubicBezTo>
                <a:cubicBezTo>
                  <a:pt x="723437" y="90366"/>
                  <a:pt x="970618" y="29350"/>
                  <a:pt x="810228" y="69448"/>
                </a:cubicBezTo>
                <a:cubicBezTo>
                  <a:pt x="798653" y="77164"/>
                  <a:pt x="787946" y="86376"/>
                  <a:pt x="775504" y="92597"/>
                </a:cubicBezTo>
                <a:cubicBezTo>
                  <a:pt x="764591" y="98053"/>
                  <a:pt x="751994" y="99366"/>
                  <a:pt x="740780" y="104172"/>
                </a:cubicBezTo>
                <a:cubicBezTo>
                  <a:pt x="724921" y="110969"/>
                  <a:pt x="709914" y="119605"/>
                  <a:pt x="694481" y="127321"/>
                </a:cubicBezTo>
                <a:cubicBezTo>
                  <a:pt x="611989" y="209813"/>
                  <a:pt x="705613" y="120729"/>
                  <a:pt x="625033" y="185194"/>
                </a:cubicBezTo>
                <a:cubicBezTo>
                  <a:pt x="594966" y="209248"/>
                  <a:pt x="607244" y="213678"/>
                  <a:pt x="567160" y="231493"/>
                </a:cubicBezTo>
                <a:cubicBezTo>
                  <a:pt x="544862" y="241403"/>
                  <a:pt x="518016" y="241108"/>
                  <a:pt x="497712" y="254643"/>
                </a:cubicBezTo>
                <a:cubicBezTo>
                  <a:pt x="486137" y="262359"/>
                  <a:pt x="475699" y="272142"/>
                  <a:pt x="462987" y="277792"/>
                </a:cubicBezTo>
                <a:cubicBezTo>
                  <a:pt x="440689" y="287702"/>
                  <a:pt x="393539" y="300941"/>
                  <a:pt x="393539" y="300941"/>
                </a:cubicBezTo>
                <a:cubicBezTo>
                  <a:pt x="308013" y="386471"/>
                  <a:pt x="440837" y="260544"/>
                  <a:pt x="335666" y="335665"/>
                </a:cubicBezTo>
                <a:cubicBezTo>
                  <a:pt x="317906" y="348351"/>
                  <a:pt x="307527" y="369857"/>
                  <a:pt x="289367" y="381964"/>
                </a:cubicBezTo>
                <a:cubicBezTo>
                  <a:pt x="277792" y="389680"/>
                  <a:pt x="265506" y="396423"/>
                  <a:pt x="254643" y="405113"/>
                </a:cubicBezTo>
                <a:cubicBezTo>
                  <a:pt x="246122" y="411930"/>
                  <a:pt x="240852" y="422648"/>
                  <a:pt x="231494" y="428263"/>
                </a:cubicBezTo>
                <a:cubicBezTo>
                  <a:pt x="164985" y="468170"/>
                  <a:pt x="163975" y="457200"/>
                  <a:pt x="150471" y="462987"/>
                </a:cubicBezTo>
                <a:close/>
              </a:path>
            </a:pathLst>
          </a:custGeom>
          <a:gradFill flip="none" rotWithShape="1">
            <a:gsLst>
              <a:gs pos="0">
                <a:schemeClr val="accent2">
                  <a:lumMod val="55000"/>
                </a:schemeClr>
              </a:gs>
              <a:gs pos="48000">
                <a:schemeClr val="accent2">
                  <a:lumMod val="97000"/>
                  <a:lumOff val="3000"/>
                </a:schemeClr>
              </a:gs>
              <a:gs pos="100000">
                <a:schemeClr val="accent2">
                  <a:lumMod val="60000"/>
                  <a:lumOff val="40000"/>
                </a:schemeClr>
              </a:gs>
            </a:gsLst>
            <a:lin ang="16200000" scaled="1"/>
            <a:tileRect/>
          </a:gradFill>
          <a:ln w="50800">
            <a:noFill/>
          </a:ln>
          <a:effectLst>
            <a:innerShdw blurRad="63500" dist="50800" dir="13500000">
              <a:prstClr val="black">
                <a:alpha val="50000"/>
              </a:prstClr>
            </a:innerShdw>
          </a:effectLst>
          <a:scene3d>
            <a:camera prst="orthographicFront"/>
            <a:lightRig rig="threePt" dir="t"/>
          </a:scene3d>
          <a:sp3d extrusionH="101600" contourW="12700" prstMaterial="metal">
            <a:bevelT/>
            <a:bevelB/>
            <a:contourClr>
              <a:schemeClr val="tx1">
                <a:lumMod val="95000"/>
                <a:lumOff val="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 name="Picture 50" descr="A close up of a logo&#10;&#10;Description automatically generated">
            <a:extLst>
              <a:ext uri="{FF2B5EF4-FFF2-40B4-BE49-F238E27FC236}">
                <a16:creationId xmlns:a16="http://schemas.microsoft.com/office/drawing/2014/main" id="{7F564FB5-4CC6-4880-AB88-48865710869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643938" y="942994"/>
            <a:ext cx="1908483" cy="2070000"/>
          </a:xfrm>
          <a:prstGeom prst="rect">
            <a:avLst/>
          </a:prstGeom>
        </p:spPr>
      </p:pic>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30">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31">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32">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9" name="Picture 8">
            <a:extLst>
              <a:ext uri="{FF2B5EF4-FFF2-40B4-BE49-F238E27FC236}">
                <a16:creationId xmlns:a16="http://schemas.microsoft.com/office/drawing/2014/main" id="{C84FE4AF-CD9F-45A9-A197-F4B9D5404A47}"/>
              </a:ext>
            </a:extLst>
          </p:cNvPr>
          <p:cNvPicPr>
            <a:picLocks noChangeAspect="1"/>
          </p:cNvPicPr>
          <p:nvPr>
            <p:custDataLst>
              <p:tags r:id="rId4"/>
            </p:custDataLst>
          </p:nvPr>
        </p:nvPicPr>
        <p:blipFill>
          <a:blip r:embed="rId33">
            <a:extLst>
              <a:ext uri="{28A0092B-C50C-407E-A947-70E740481C1C}">
                <a14:useLocalDpi xmlns:a14="http://schemas.microsoft.com/office/drawing/2010/main" val="0"/>
              </a:ext>
            </a:extLst>
          </a:blip>
          <a:stretch>
            <a:fillRect/>
          </a:stretch>
        </p:blipFill>
        <p:spPr>
          <a:xfrm>
            <a:off x="336001" y="271062"/>
            <a:ext cx="6527443" cy="340660"/>
          </a:xfrm>
          <a:prstGeom prst="rect">
            <a:avLst/>
          </a:prstGeom>
        </p:spPr>
      </p:pic>
      <p:cxnSp>
        <p:nvCxnSpPr>
          <p:cNvPr id="35" name="Straight Connector 34">
            <a:extLst>
              <a:ext uri="{FF2B5EF4-FFF2-40B4-BE49-F238E27FC236}">
                <a16:creationId xmlns:a16="http://schemas.microsoft.com/office/drawing/2014/main" id="{3BEDC13E-F501-483A-BD92-EB75BD325E0A}"/>
              </a:ext>
            </a:extLst>
          </p:cNvPr>
          <p:cNvCxnSpPr>
            <a:cxnSpLocks/>
            <a:stCxn id="63" idx="2"/>
          </p:cNvCxnSpPr>
          <p:nvPr/>
        </p:nvCxnSpPr>
        <p:spPr>
          <a:xfrm flipV="1">
            <a:off x="5244537" y="1494002"/>
            <a:ext cx="406758" cy="342083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2695554-C19F-44AF-97B3-3DE0ACB8E93D}"/>
              </a:ext>
            </a:extLst>
          </p:cNvPr>
          <p:cNvCxnSpPr>
            <a:cxnSpLocks/>
          </p:cNvCxnSpPr>
          <p:nvPr/>
        </p:nvCxnSpPr>
        <p:spPr>
          <a:xfrm flipV="1">
            <a:off x="5377271" y="3012994"/>
            <a:ext cx="1528729" cy="1965994"/>
          </a:xfrm>
          <a:prstGeom prst="line">
            <a:avLst/>
          </a:prstGeom>
          <a:ln w="12700">
            <a:prstDash val="dash"/>
          </a:ln>
        </p:spPr>
        <p:style>
          <a:lnRef idx="1">
            <a:schemeClr val="dk1"/>
          </a:lnRef>
          <a:fillRef idx="0">
            <a:schemeClr val="dk1"/>
          </a:fillRef>
          <a:effectRef idx="0">
            <a:schemeClr val="dk1"/>
          </a:effectRef>
          <a:fontRef idx="minor">
            <a:schemeClr val="tx1"/>
          </a:fontRef>
        </p:style>
      </p:cxnSp>
      <p:pic>
        <p:nvPicPr>
          <p:cNvPr id="57" name="Picture 56" descr="A close up of a logo&#10;&#10;Description automatically generated">
            <a:extLst>
              <a:ext uri="{FF2B5EF4-FFF2-40B4-BE49-F238E27FC236}">
                <a16:creationId xmlns:a16="http://schemas.microsoft.com/office/drawing/2014/main" id="{B2F57203-81D2-44B4-9EB3-423EC9D23757}"/>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763682" y="874579"/>
            <a:ext cx="3059988" cy="3879000"/>
          </a:xfrm>
          <a:prstGeom prst="rect">
            <a:avLst/>
          </a:prstGeom>
        </p:spPr>
      </p:pic>
      <p:sp>
        <p:nvSpPr>
          <p:cNvPr id="63" name="Cube 62">
            <a:extLst>
              <a:ext uri="{FF2B5EF4-FFF2-40B4-BE49-F238E27FC236}">
                <a16:creationId xmlns:a16="http://schemas.microsoft.com/office/drawing/2014/main" id="{AC409BE3-FF24-4EC0-9621-CB1C8998AA1B}"/>
              </a:ext>
            </a:extLst>
          </p:cNvPr>
          <p:cNvSpPr/>
          <p:nvPr/>
        </p:nvSpPr>
        <p:spPr>
          <a:xfrm>
            <a:off x="5244537" y="4807921"/>
            <a:ext cx="178855" cy="171067"/>
          </a:xfrm>
          <a:prstGeom prst="cube">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9" name="Straight Arrow Connector 68">
            <a:extLst>
              <a:ext uri="{FF2B5EF4-FFF2-40B4-BE49-F238E27FC236}">
                <a16:creationId xmlns:a16="http://schemas.microsoft.com/office/drawing/2014/main" id="{90F176AC-F6B2-4737-9461-3EEF27FA71DE}"/>
              </a:ext>
            </a:extLst>
          </p:cNvPr>
          <p:cNvCxnSpPr>
            <a:cxnSpLocks/>
          </p:cNvCxnSpPr>
          <p:nvPr/>
        </p:nvCxnSpPr>
        <p:spPr>
          <a:xfrm flipH="1">
            <a:off x="3691020" y="3214361"/>
            <a:ext cx="1057023" cy="936825"/>
          </a:xfrm>
          <a:prstGeom prst="straightConnector1">
            <a:avLst/>
          </a:prstGeom>
          <a:ln w="12700">
            <a:headEnd w="med" len="lg"/>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466D7CD-C440-4443-AA88-614AB05D22C1}"/>
              </a:ext>
            </a:extLst>
          </p:cNvPr>
          <p:cNvCxnSpPr>
            <a:cxnSpLocks/>
          </p:cNvCxnSpPr>
          <p:nvPr/>
        </p:nvCxnSpPr>
        <p:spPr>
          <a:xfrm flipV="1">
            <a:off x="4749417" y="1847403"/>
            <a:ext cx="27184" cy="1366880"/>
          </a:xfrm>
          <a:prstGeom prst="straightConnector1">
            <a:avLst/>
          </a:prstGeom>
          <a:ln w="12700">
            <a:headEnd w="med" len="lg"/>
            <a:tailEnd type="stealth" w="med" len="lg"/>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3895E3F2-5FF2-4BAE-9ACA-C1E5479F12DB}"/>
              </a:ext>
            </a:extLst>
          </p:cNvPr>
          <p:cNvCxnSpPr>
            <a:cxnSpLocks/>
          </p:cNvCxnSpPr>
          <p:nvPr/>
        </p:nvCxnSpPr>
        <p:spPr>
          <a:xfrm>
            <a:off x="4749417" y="3218233"/>
            <a:ext cx="1356583" cy="592636"/>
          </a:xfrm>
          <a:prstGeom prst="straightConnector1">
            <a:avLst/>
          </a:prstGeom>
          <a:ln w="12700">
            <a:headEnd w="med" len="lg"/>
            <a:tailEnd type="stealth" w="med" len="lg"/>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FD424543-9C67-426B-AB89-7406AC9BDAFD}"/>
              </a:ext>
            </a:extLst>
          </p:cNvPr>
          <p:cNvCxnSpPr>
            <a:cxnSpLocks/>
          </p:cNvCxnSpPr>
          <p:nvPr/>
        </p:nvCxnSpPr>
        <p:spPr>
          <a:xfrm flipV="1">
            <a:off x="4763009" y="2621726"/>
            <a:ext cx="1541329" cy="585125"/>
          </a:xfrm>
          <a:prstGeom prst="straightConnector1">
            <a:avLst/>
          </a:prstGeom>
          <a:ln w="12700">
            <a:headEnd w="med" len="lg"/>
            <a:tailEnd type="stealth" w="med" len="lg"/>
          </a:ln>
        </p:spPr>
        <p:style>
          <a:lnRef idx="1">
            <a:schemeClr val="dk1"/>
          </a:lnRef>
          <a:fillRef idx="0">
            <a:schemeClr val="dk1"/>
          </a:fillRef>
          <a:effectRef idx="0">
            <a:schemeClr val="dk1"/>
          </a:effectRef>
          <a:fontRef idx="minor">
            <a:schemeClr val="tx1"/>
          </a:fontRef>
        </p:style>
      </p:cxnSp>
      <p:pic>
        <p:nvPicPr>
          <p:cNvPr id="110" name="Picture 109">
            <a:extLst>
              <a:ext uri="{FF2B5EF4-FFF2-40B4-BE49-F238E27FC236}">
                <a16:creationId xmlns:a16="http://schemas.microsoft.com/office/drawing/2014/main" id="{2413D94C-D709-45EB-8639-1F92660DC51F}"/>
              </a:ext>
            </a:extLst>
          </p:cNvPr>
          <p:cNvPicPr>
            <a:picLocks noChangeAspect="1"/>
          </p:cNvPicPr>
          <p:nvPr>
            <p:custDataLst>
              <p:tags r:id="rId5"/>
            </p:custDataLst>
          </p:nvPr>
        </p:nvPicPr>
        <p:blipFill>
          <a:blip r:embed="rId35">
            <a:extLst>
              <a:ext uri="{28A0092B-C50C-407E-A947-70E740481C1C}">
                <a14:useLocalDpi xmlns:a14="http://schemas.microsoft.com/office/drawing/2010/main" val="0"/>
              </a:ext>
            </a:extLst>
          </a:blip>
          <a:stretch>
            <a:fillRect/>
          </a:stretch>
        </p:blipFill>
        <p:spPr>
          <a:xfrm>
            <a:off x="4476562" y="1808852"/>
            <a:ext cx="181076" cy="160500"/>
          </a:xfrm>
          <a:prstGeom prst="rect">
            <a:avLst/>
          </a:prstGeom>
        </p:spPr>
      </p:pic>
      <p:pic>
        <p:nvPicPr>
          <p:cNvPr id="91" name="Picture 90">
            <a:extLst>
              <a:ext uri="{FF2B5EF4-FFF2-40B4-BE49-F238E27FC236}">
                <a16:creationId xmlns:a16="http://schemas.microsoft.com/office/drawing/2014/main" id="{151D0000-1ADD-4733-9D35-38C76826BE40}"/>
              </a:ext>
            </a:extLst>
          </p:cNvPr>
          <p:cNvPicPr>
            <a:picLocks noChangeAspect="1"/>
          </p:cNvPicPr>
          <p:nvPr>
            <p:custDataLst>
              <p:tags r:id="rId6"/>
            </p:custDataLst>
          </p:nvPr>
        </p:nvPicPr>
        <p:blipFill>
          <a:blip r:embed="rId36">
            <a:extLst>
              <a:ext uri="{28A0092B-C50C-407E-A947-70E740481C1C}">
                <a14:useLocalDpi xmlns:a14="http://schemas.microsoft.com/office/drawing/2010/main" val="0"/>
              </a:ext>
            </a:extLst>
          </a:blip>
          <a:stretch>
            <a:fillRect/>
          </a:stretch>
        </p:blipFill>
        <p:spPr>
          <a:xfrm>
            <a:off x="4129830" y="5073987"/>
            <a:ext cx="524787" cy="241436"/>
          </a:xfrm>
          <a:prstGeom prst="rect">
            <a:avLst/>
          </a:prstGeom>
        </p:spPr>
      </p:pic>
      <p:pic>
        <p:nvPicPr>
          <p:cNvPr id="92" name="Picture 91">
            <a:extLst>
              <a:ext uri="{FF2B5EF4-FFF2-40B4-BE49-F238E27FC236}">
                <a16:creationId xmlns:a16="http://schemas.microsoft.com/office/drawing/2014/main" id="{301FA200-F1A2-4C7B-83C2-CD75984B9479}"/>
              </a:ext>
            </a:extLst>
          </p:cNvPr>
          <p:cNvPicPr>
            <a:picLocks noChangeAspect="1"/>
          </p:cNvPicPr>
          <p:nvPr>
            <p:custDataLst>
              <p:tags r:id="rId7"/>
            </p:custDataLst>
          </p:nvPr>
        </p:nvPicPr>
        <p:blipFill>
          <a:blip r:embed="rId37">
            <a:extLst>
              <a:ext uri="{28A0092B-C50C-407E-A947-70E740481C1C}">
                <a14:useLocalDpi xmlns:a14="http://schemas.microsoft.com/office/drawing/2010/main" val="0"/>
              </a:ext>
            </a:extLst>
          </a:blip>
          <a:stretch>
            <a:fillRect/>
          </a:stretch>
        </p:blipFill>
        <p:spPr>
          <a:xfrm>
            <a:off x="5545919" y="5254133"/>
            <a:ext cx="333651" cy="238083"/>
          </a:xfrm>
          <a:prstGeom prst="rect">
            <a:avLst/>
          </a:prstGeom>
        </p:spPr>
      </p:pic>
      <p:grpSp>
        <p:nvGrpSpPr>
          <p:cNvPr id="186" name="Group 185">
            <a:extLst>
              <a:ext uri="{FF2B5EF4-FFF2-40B4-BE49-F238E27FC236}">
                <a16:creationId xmlns:a16="http://schemas.microsoft.com/office/drawing/2014/main" id="{58235274-43AC-4E3A-94C1-CEEA6346502B}"/>
              </a:ext>
            </a:extLst>
          </p:cNvPr>
          <p:cNvGrpSpPr/>
          <p:nvPr/>
        </p:nvGrpSpPr>
        <p:grpSpPr>
          <a:xfrm>
            <a:off x="4761634" y="3214283"/>
            <a:ext cx="5249366" cy="680294"/>
            <a:chOff x="4761634" y="3214283"/>
            <a:chExt cx="5249366" cy="680294"/>
          </a:xfrm>
        </p:grpSpPr>
        <p:cxnSp>
          <p:nvCxnSpPr>
            <p:cNvPr id="79" name="Straight Arrow Connector 78">
              <a:extLst>
                <a:ext uri="{FF2B5EF4-FFF2-40B4-BE49-F238E27FC236}">
                  <a16:creationId xmlns:a16="http://schemas.microsoft.com/office/drawing/2014/main" id="{65A6986D-15DC-43A5-A7F9-8FB0498CF722}"/>
                </a:ext>
              </a:extLst>
            </p:cNvPr>
            <p:cNvCxnSpPr>
              <a:cxnSpLocks/>
            </p:cNvCxnSpPr>
            <p:nvPr/>
          </p:nvCxnSpPr>
          <p:spPr>
            <a:xfrm>
              <a:off x="4761634" y="3214283"/>
              <a:ext cx="5249366" cy="490554"/>
            </a:xfrm>
            <a:prstGeom prst="straightConnector1">
              <a:avLst/>
            </a:prstGeom>
            <a:ln w="12700">
              <a:headEnd w="med" len="lg"/>
              <a:tailEnd type="stealth" w="med" len="lg"/>
            </a:ln>
          </p:spPr>
          <p:style>
            <a:lnRef idx="1">
              <a:schemeClr val="dk1"/>
            </a:lnRef>
            <a:fillRef idx="0">
              <a:schemeClr val="dk1"/>
            </a:fillRef>
            <a:effectRef idx="0">
              <a:schemeClr val="dk1"/>
            </a:effectRef>
            <a:fontRef idx="minor">
              <a:schemeClr val="tx1"/>
            </a:fontRef>
          </p:style>
        </p:cxnSp>
        <p:pic>
          <p:nvPicPr>
            <p:cNvPr id="120" name="Picture 119">
              <a:extLst>
                <a:ext uri="{FF2B5EF4-FFF2-40B4-BE49-F238E27FC236}">
                  <a16:creationId xmlns:a16="http://schemas.microsoft.com/office/drawing/2014/main" id="{744B502B-52C3-4088-8CAD-34460B4A641A}"/>
                </a:ext>
              </a:extLst>
            </p:cNvPr>
            <p:cNvPicPr>
              <a:picLocks noChangeAspect="1"/>
            </p:cNvPicPr>
            <p:nvPr>
              <p:custDataLst>
                <p:tags r:id="rId26"/>
              </p:custDataLst>
            </p:nvPr>
          </p:nvPicPr>
          <p:blipFill>
            <a:blip r:embed="rId38">
              <a:extLst>
                <a:ext uri="{28A0092B-C50C-407E-A947-70E740481C1C}">
                  <a14:useLocalDpi xmlns:a14="http://schemas.microsoft.com/office/drawing/2010/main" val="0"/>
                </a:ext>
              </a:extLst>
            </a:blip>
            <a:stretch>
              <a:fillRect/>
            </a:stretch>
          </p:blipFill>
          <p:spPr>
            <a:xfrm>
              <a:off x="7261284" y="3616256"/>
              <a:ext cx="1213884" cy="278321"/>
            </a:xfrm>
            <a:prstGeom prst="rect">
              <a:avLst/>
            </a:prstGeom>
          </p:spPr>
        </p:pic>
      </p:grpSp>
      <p:pic>
        <p:nvPicPr>
          <p:cNvPr id="97" name="Picture 96">
            <a:extLst>
              <a:ext uri="{FF2B5EF4-FFF2-40B4-BE49-F238E27FC236}">
                <a16:creationId xmlns:a16="http://schemas.microsoft.com/office/drawing/2014/main" id="{536457B3-4265-49FC-BC83-CA0D6DA50EF4}"/>
              </a:ext>
            </a:extLst>
          </p:cNvPr>
          <p:cNvPicPr>
            <a:picLocks noChangeAspect="1"/>
          </p:cNvPicPr>
          <p:nvPr>
            <p:custDataLst>
              <p:tags r:id="rId8"/>
            </p:custDataLst>
          </p:nvPr>
        </p:nvPicPr>
        <p:blipFill>
          <a:blip r:embed="rId39">
            <a:extLst>
              <a:ext uri="{28A0092B-C50C-407E-A947-70E740481C1C}">
                <a14:useLocalDpi xmlns:a14="http://schemas.microsoft.com/office/drawing/2010/main" val="0"/>
              </a:ext>
            </a:extLst>
          </a:blip>
          <a:stretch>
            <a:fillRect/>
          </a:stretch>
        </p:blipFill>
        <p:spPr>
          <a:xfrm>
            <a:off x="5753315" y="2876894"/>
            <a:ext cx="222992" cy="191136"/>
          </a:xfrm>
          <a:prstGeom prst="rect">
            <a:avLst/>
          </a:prstGeom>
        </p:spPr>
      </p:pic>
      <p:sp>
        <p:nvSpPr>
          <p:cNvPr id="102" name="Freeform: Shape 101">
            <a:extLst>
              <a:ext uri="{FF2B5EF4-FFF2-40B4-BE49-F238E27FC236}">
                <a16:creationId xmlns:a16="http://schemas.microsoft.com/office/drawing/2014/main" id="{45043E30-5763-4857-8DB4-23BF36985E19}"/>
              </a:ext>
            </a:extLst>
          </p:cNvPr>
          <p:cNvSpPr/>
          <p:nvPr/>
        </p:nvSpPr>
        <p:spPr>
          <a:xfrm>
            <a:off x="7645443" y="1070730"/>
            <a:ext cx="1689904" cy="792794"/>
          </a:xfrm>
          <a:custGeom>
            <a:avLst/>
            <a:gdLst>
              <a:gd name="connsiteX0" fmla="*/ 0 w 1689904"/>
              <a:gd name="connsiteY0" fmla="*/ 329807 h 792794"/>
              <a:gd name="connsiteX1" fmla="*/ 995423 w 1689904"/>
              <a:gd name="connsiteY1" fmla="*/ 17290 h 792794"/>
              <a:gd name="connsiteX2" fmla="*/ 1689904 w 1689904"/>
              <a:gd name="connsiteY2" fmla="*/ 792794 h 792794"/>
            </a:gdLst>
            <a:ahLst/>
            <a:cxnLst>
              <a:cxn ang="0">
                <a:pos x="connsiteX0" y="connsiteY0"/>
              </a:cxn>
              <a:cxn ang="0">
                <a:pos x="connsiteX1" y="connsiteY1"/>
              </a:cxn>
              <a:cxn ang="0">
                <a:pos x="connsiteX2" y="connsiteY2"/>
              </a:cxn>
            </a:cxnLst>
            <a:rect l="l" t="t" r="r" b="b"/>
            <a:pathLst>
              <a:path w="1689904" h="792794">
                <a:moveTo>
                  <a:pt x="0" y="329807"/>
                </a:moveTo>
                <a:cubicBezTo>
                  <a:pt x="356886" y="134966"/>
                  <a:pt x="713772" y="-59874"/>
                  <a:pt x="995423" y="17290"/>
                </a:cubicBezTo>
                <a:cubicBezTo>
                  <a:pt x="1277074" y="94454"/>
                  <a:pt x="1483489" y="443624"/>
                  <a:pt x="1689904" y="792794"/>
                </a:cubicBezTo>
              </a:path>
            </a:pathLst>
          </a:custGeom>
          <a:ln w="28575">
            <a:tailEnd type="stealth"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nvGrpSpPr>
          <p:cNvPr id="185" name="Group 184">
            <a:extLst>
              <a:ext uri="{FF2B5EF4-FFF2-40B4-BE49-F238E27FC236}">
                <a16:creationId xmlns:a16="http://schemas.microsoft.com/office/drawing/2014/main" id="{99A9624A-78A2-49F9-89D8-E552A82EAFAA}"/>
              </a:ext>
            </a:extLst>
          </p:cNvPr>
          <p:cNvGrpSpPr/>
          <p:nvPr/>
        </p:nvGrpSpPr>
        <p:grpSpPr>
          <a:xfrm>
            <a:off x="7728415" y="1854000"/>
            <a:ext cx="1112585" cy="675000"/>
            <a:chOff x="7728415" y="1854000"/>
            <a:chExt cx="1112585" cy="675000"/>
          </a:xfrm>
        </p:grpSpPr>
        <p:sp>
          <p:nvSpPr>
            <p:cNvPr id="103" name="Rectangle: Rounded Corners 102">
              <a:extLst>
                <a:ext uri="{FF2B5EF4-FFF2-40B4-BE49-F238E27FC236}">
                  <a16:creationId xmlns:a16="http://schemas.microsoft.com/office/drawing/2014/main" id="{AC0FFF52-8DCA-4839-ACE4-99FD764EC20C}"/>
                </a:ext>
              </a:extLst>
            </p:cNvPr>
            <p:cNvSpPr/>
            <p:nvPr/>
          </p:nvSpPr>
          <p:spPr>
            <a:xfrm>
              <a:off x="7728415" y="1854000"/>
              <a:ext cx="1112585" cy="67500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2" name="Picture 171">
              <a:extLst>
                <a:ext uri="{FF2B5EF4-FFF2-40B4-BE49-F238E27FC236}">
                  <a16:creationId xmlns:a16="http://schemas.microsoft.com/office/drawing/2014/main" id="{97F8D7E1-8E74-49C9-84A2-1F0040FD9F05}"/>
                </a:ext>
              </a:extLst>
            </p:cNvPr>
            <p:cNvPicPr>
              <a:picLocks noChangeAspect="1"/>
            </p:cNvPicPr>
            <p:nvPr>
              <p:custDataLst>
                <p:tags r:id="rId25"/>
              </p:custDataLst>
            </p:nvPr>
          </p:nvPicPr>
          <p:blipFill>
            <a:blip r:embed="rId40">
              <a:extLst>
                <a:ext uri="{28A0092B-C50C-407E-A947-70E740481C1C}">
                  <a14:useLocalDpi xmlns:a14="http://schemas.microsoft.com/office/drawing/2010/main" val="0"/>
                </a:ext>
              </a:extLst>
            </a:blip>
            <a:stretch>
              <a:fillRect/>
            </a:stretch>
          </p:blipFill>
          <p:spPr>
            <a:xfrm>
              <a:off x="7873342" y="1944000"/>
              <a:ext cx="821703" cy="477383"/>
            </a:xfrm>
            <a:prstGeom prst="rect">
              <a:avLst/>
            </a:prstGeom>
          </p:spPr>
        </p:pic>
      </p:grpSp>
      <p:pic>
        <p:nvPicPr>
          <p:cNvPr id="106" name="Picture 105">
            <a:extLst>
              <a:ext uri="{FF2B5EF4-FFF2-40B4-BE49-F238E27FC236}">
                <a16:creationId xmlns:a16="http://schemas.microsoft.com/office/drawing/2014/main" id="{D248D5B6-0E20-4F0A-BBFF-1BB0775D6276}"/>
              </a:ext>
            </a:extLst>
          </p:cNvPr>
          <p:cNvPicPr>
            <a:picLocks noChangeAspect="1"/>
          </p:cNvPicPr>
          <p:nvPr>
            <p:custDataLst>
              <p:tags r:id="rId9"/>
            </p:custDataLst>
          </p:nvPr>
        </p:nvPicPr>
        <p:blipFill>
          <a:blip r:embed="rId41">
            <a:extLst>
              <a:ext uri="{28A0092B-C50C-407E-A947-70E740481C1C}">
                <a14:useLocalDpi xmlns:a14="http://schemas.microsoft.com/office/drawing/2010/main" val="0"/>
              </a:ext>
            </a:extLst>
          </a:blip>
          <a:stretch>
            <a:fillRect/>
          </a:stretch>
        </p:blipFill>
        <p:spPr>
          <a:xfrm>
            <a:off x="4493428" y="3068030"/>
            <a:ext cx="194490" cy="201196"/>
          </a:xfrm>
          <a:prstGeom prst="rect">
            <a:avLst/>
          </a:prstGeom>
        </p:spPr>
      </p:pic>
      <p:pic>
        <p:nvPicPr>
          <p:cNvPr id="113" name="Picture 112">
            <a:extLst>
              <a:ext uri="{FF2B5EF4-FFF2-40B4-BE49-F238E27FC236}">
                <a16:creationId xmlns:a16="http://schemas.microsoft.com/office/drawing/2014/main" id="{6929C732-0FA4-44B9-B560-CAED844E9D98}"/>
              </a:ext>
            </a:extLst>
          </p:cNvPr>
          <p:cNvPicPr>
            <a:picLocks noChangeAspect="1"/>
          </p:cNvPicPr>
          <p:nvPr>
            <p:custDataLst>
              <p:tags r:id="rId10"/>
            </p:custDataLst>
          </p:nvPr>
        </p:nvPicPr>
        <p:blipFill>
          <a:blip r:embed="rId42">
            <a:extLst>
              <a:ext uri="{28A0092B-C50C-407E-A947-70E740481C1C}">
                <a14:useLocalDpi xmlns:a14="http://schemas.microsoft.com/office/drawing/2010/main" val="0"/>
              </a:ext>
            </a:extLst>
          </a:blip>
          <a:stretch>
            <a:fillRect/>
          </a:stretch>
        </p:blipFill>
        <p:spPr>
          <a:xfrm>
            <a:off x="5851328" y="3836975"/>
            <a:ext cx="176961" cy="160500"/>
          </a:xfrm>
          <a:prstGeom prst="rect">
            <a:avLst/>
          </a:prstGeom>
        </p:spPr>
      </p:pic>
      <p:pic>
        <p:nvPicPr>
          <p:cNvPr id="116" name="Picture 115">
            <a:extLst>
              <a:ext uri="{FF2B5EF4-FFF2-40B4-BE49-F238E27FC236}">
                <a16:creationId xmlns:a16="http://schemas.microsoft.com/office/drawing/2014/main" id="{C50AA023-383B-4D50-A1AB-CFD95903FB67}"/>
              </a:ext>
            </a:extLst>
          </p:cNvPr>
          <p:cNvPicPr>
            <a:picLocks noChangeAspect="1"/>
          </p:cNvPicPr>
          <p:nvPr>
            <p:custDataLst>
              <p:tags r:id="rId11"/>
            </p:custDataLst>
          </p:nvPr>
        </p:nvPicPr>
        <p:blipFill>
          <a:blip r:embed="rId43">
            <a:extLst>
              <a:ext uri="{28A0092B-C50C-407E-A947-70E740481C1C}">
                <a14:useLocalDpi xmlns:a14="http://schemas.microsoft.com/office/drawing/2010/main" val="0"/>
              </a:ext>
            </a:extLst>
          </a:blip>
          <a:stretch>
            <a:fillRect/>
          </a:stretch>
        </p:blipFill>
        <p:spPr>
          <a:xfrm>
            <a:off x="3661780" y="4221799"/>
            <a:ext cx="182448" cy="163243"/>
          </a:xfrm>
          <a:prstGeom prst="rect">
            <a:avLst/>
          </a:prstGeom>
        </p:spPr>
      </p:pic>
      <p:pic>
        <p:nvPicPr>
          <p:cNvPr id="126" name="Picture 125">
            <a:extLst>
              <a:ext uri="{FF2B5EF4-FFF2-40B4-BE49-F238E27FC236}">
                <a16:creationId xmlns:a16="http://schemas.microsoft.com/office/drawing/2014/main" id="{5787137B-DD8B-4C0B-9C38-7D83598D0B65}"/>
              </a:ext>
            </a:extLst>
          </p:cNvPr>
          <p:cNvPicPr>
            <a:picLocks noChangeAspect="1"/>
          </p:cNvPicPr>
          <p:nvPr>
            <p:custDataLst>
              <p:tags r:id="rId12"/>
            </p:custDataLst>
          </p:nvPr>
        </p:nvPicPr>
        <p:blipFill>
          <a:blip r:embed="rId44">
            <a:extLst>
              <a:ext uri="{28A0092B-C50C-407E-A947-70E740481C1C}">
                <a14:useLocalDpi xmlns:a14="http://schemas.microsoft.com/office/drawing/2010/main" val="0"/>
              </a:ext>
            </a:extLst>
          </a:blip>
          <a:stretch>
            <a:fillRect/>
          </a:stretch>
        </p:blipFill>
        <p:spPr>
          <a:xfrm>
            <a:off x="4698250" y="922974"/>
            <a:ext cx="801431" cy="278321"/>
          </a:xfrm>
          <a:prstGeom prst="rect">
            <a:avLst/>
          </a:prstGeom>
        </p:spPr>
      </p:pic>
      <p:cxnSp>
        <p:nvCxnSpPr>
          <p:cNvPr id="128" name="Straight Connector 127">
            <a:extLst>
              <a:ext uri="{FF2B5EF4-FFF2-40B4-BE49-F238E27FC236}">
                <a16:creationId xmlns:a16="http://schemas.microsoft.com/office/drawing/2014/main" id="{A0A620F5-E9F4-43D1-BE06-E08DB83E789C}"/>
              </a:ext>
            </a:extLst>
          </p:cNvPr>
          <p:cNvCxnSpPr>
            <a:cxnSpLocks/>
          </p:cNvCxnSpPr>
          <p:nvPr/>
        </p:nvCxnSpPr>
        <p:spPr>
          <a:xfrm>
            <a:off x="5600731" y="1141556"/>
            <a:ext cx="528160" cy="188426"/>
          </a:xfrm>
          <a:prstGeom prst="line">
            <a:avLst/>
          </a:prstGeom>
        </p:spPr>
        <p:style>
          <a:lnRef idx="1">
            <a:schemeClr val="dk1"/>
          </a:lnRef>
          <a:fillRef idx="0">
            <a:schemeClr val="dk1"/>
          </a:fillRef>
          <a:effectRef idx="0">
            <a:schemeClr val="dk1"/>
          </a:effectRef>
          <a:fontRef idx="minor">
            <a:schemeClr val="tx1"/>
          </a:fontRef>
        </p:style>
      </p:cxnSp>
      <p:pic>
        <p:nvPicPr>
          <p:cNvPr id="179" name="Picture 178">
            <a:extLst>
              <a:ext uri="{FF2B5EF4-FFF2-40B4-BE49-F238E27FC236}">
                <a16:creationId xmlns:a16="http://schemas.microsoft.com/office/drawing/2014/main" id="{7563B539-1190-4517-B33F-414976381696}"/>
              </a:ext>
            </a:extLst>
          </p:cNvPr>
          <p:cNvPicPr>
            <a:picLocks noChangeAspect="1"/>
          </p:cNvPicPr>
          <p:nvPr>
            <p:custDataLst>
              <p:tags r:id="rId13"/>
            </p:custDataLst>
          </p:nvPr>
        </p:nvPicPr>
        <p:blipFill>
          <a:blip r:embed="rId45">
            <a:extLst>
              <a:ext uri="{28A0092B-C50C-407E-A947-70E740481C1C}">
                <a14:useLocalDpi xmlns:a14="http://schemas.microsoft.com/office/drawing/2010/main" val="0"/>
              </a:ext>
            </a:extLst>
          </a:blip>
          <a:stretch>
            <a:fillRect/>
          </a:stretch>
        </p:blipFill>
        <p:spPr>
          <a:xfrm>
            <a:off x="6755205" y="5704099"/>
            <a:ext cx="5068465" cy="586821"/>
          </a:xfrm>
          <a:prstGeom prst="rect">
            <a:avLst/>
          </a:prstGeom>
        </p:spPr>
      </p:pic>
      <p:grpSp>
        <p:nvGrpSpPr>
          <p:cNvPr id="183" name="Group 182">
            <a:extLst>
              <a:ext uri="{FF2B5EF4-FFF2-40B4-BE49-F238E27FC236}">
                <a16:creationId xmlns:a16="http://schemas.microsoft.com/office/drawing/2014/main" id="{BD6CA58C-06F7-43D6-99B1-DCE7A661D2E1}"/>
              </a:ext>
            </a:extLst>
          </p:cNvPr>
          <p:cNvGrpSpPr/>
          <p:nvPr/>
        </p:nvGrpSpPr>
        <p:grpSpPr>
          <a:xfrm>
            <a:off x="246000" y="999000"/>
            <a:ext cx="4121774" cy="1332097"/>
            <a:chOff x="246000" y="999000"/>
            <a:chExt cx="4121774" cy="1332097"/>
          </a:xfrm>
        </p:grpSpPr>
        <p:sp>
          <p:nvSpPr>
            <p:cNvPr id="135" name="Rectangle: Rounded Corners 134">
              <a:extLst>
                <a:ext uri="{FF2B5EF4-FFF2-40B4-BE49-F238E27FC236}">
                  <a16:creationId xmlns:a16="http://schemas.microsoft.com/office/drawing/2014/main" id="{25069C0D-1CF1-414D-9489-D1B9A58A4ED1}"/>
                </a:ext>
              </a:extLst>
            </p:cNvPr>
            <p:cNvSpPr/>
            <p:nvPr/>
          </p:nvSpPr>
          <p:spPr>
            <a:xfrm>
              <a:off x="246000" y="999000"/>
              <a:ext cx="4121774" cy="1332097"/>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8" name="Picture 137">
              <a:extLst>
                <a:ext uri="{FF2B5EF4-FFF2-40B4-BE49-F238E27FC236}">
                  <a16:creationId xmlns:a16="http://schemas.microsoft.com/office/drawing/2014/main" id="{0DAF4891-C05D-4BA0-9363-747E64299D42}"/>
                </a:ext>
              </a:extLst>
            </p:cNvPr>
            <p:cNvPicPr>
              <a:picLocks noChangeAspect="1"/>
            </p:cNvPicPr>
            <p:nvPr>
              <p:custDataLst>
                <p:tags r:id="rId24"/>
              </p:custDataLst>
            </p:nvPr>
          </p:nvPicPr>
          <p:blipFill>
            <a:blip r:embed="rId46">
              <a:extLst>
                <a:ext uri="{28A0092B-C50C-407E-A947-70E740481C1C}">
                  <a14:useLocalDpi xmlns:a14="http://schemas.microsoft.com/office/drawing/2010/main" val="0"/>
                </a:ext>
              </a:extLst>
            </a:blip>
            <a:stretch>
              <a:fillRect/>
            </a:stretch>
          </p:blipFill>
          <p:spPr>
            <a:xfrm>
              <a:off x="330281" y="1194641"/>
              <a:ext cx="3919208" cy="1090574"/>
            </a:xfrm>
            <a:prstGeom prst="rect">
              <a:avLst/>
            </a:prstGeom>
          </p:spPr>
        </p:pic>
      </p:grpSp>
      <p:grpSp>
        <p:nvGrpSpPr>
          <p:cNvPr id="184" name="Group 183">
            <a:extLst>
              <a:ext uri="{FF2B5EF4-FFF2-40B4-BE49-F238E27FC236}">
                <a16:creationId xmlns:a16="http://schemas.microsoft.com/office/drawing/2014/main" id="{5F462BD7-2A30-49F4-B19A-3366772C9841}"/>
              </a:ext>
            </a:extLst>
          </p:cNvPr>
          <p:cNvGrpSpPr/>
          <p:nvPr/>
        </p:nvGrpSpPr>
        <p:grpSpPr>
          <a:xfrm>
            <a:off x="246000" y="3204000"/>
            <a:ext cx="3212856" cy="1087256"/>
            <a:chOff x="246000" y="3204000"/>
            <a:chExt cx="3212856" cy="1087256"/>
          </a:xfrm>
        </p:grpSpPr>
        <p:sp>
          <p:nvSpPr>
            <p:cNvPr id="139" name="Rectangle: Rounded Corners 138">
              <a:extLst>
                <a:ext uri="{FF2B5EF4-FFF2-40B4-BE49-F238E27FC236}">
                  <a16:creationId xmlns:a16="http://schemas.microsoft.com/office/drawing/2014/main" id="{9D0A446F-FFCE-47CC-AC4C-F1536342BA64}"/>
                </a:ext>
              </a:extLst>
            </p:cNvPr>
            <p:cNvSpPr/>
            <p:nvPr/>
          </p:nvSpPr>
          <p:spPr>
            <a:xfrm>
              <a:off x="246000" y="3204000"/>
              <a:ext cx="3212856" cy="108725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5" name="Picture 144">
              <a:extLst>
                <a:ext uri="{FF2B5EF4-FFF2-40B4-BE49-F238E27FC236}">
                  <a16:creationId xmlns:a16="http://schemas.microsoft.com/office/drawing/2014/main" id="{CA258337-E032-4643-97B6-C6C56495AA99}"/>
                </a:ext>
              </a:extLst>
            </p:cNvPr>
            <p:cNvPicPr>
              <a:picLocks noChangeAspect="1"/>
            </p:cNvPicPr>
            <p:nvPr>
              <p:custDataLst>
                <p:tags r:id="rId22"/>
              </p:custDataLst>
            </p:nvPr>
          </p:nvPicPr>
          <p:blipFill>
            <a:blip r:embed="rId47">
              <a:extLst>
                <a:ext uri="{28A0092B-C50C-407E-A947-70E740481C1C}">
                  <a14:useLocalDpi xmlns:a14="http://schemas.microsoft.com/office/drawing/2010/main" val="0"/>
                </a:ext>
              </a:extLst>
            </a:blip>
            <a:stretch>
              <a:fillRect/>
            </a:stretch>
          </p:blipFill>
          <p:spPr>
            <a:xfrm>
              <a:off x="330912" y="3867573"/>
              <a:ext cx="3027544" cy="227717"/>
            </a:xfrm>
            <a:prstGeom prst="rect">
              <a:avLst/>
            </a:prstGeom>
          </p:spPr>
        </p:pic>
        <p:pic>
          <p:nvPicPr>
            <p:cNvPr id="143" name="Picture 142">
              <a:extLst>
                <a:ext uri="{FF2B5EF4-FFF2-40B4-BE49-F238E27FC236}">
                  <a16:creationId xmlns:a16="http://schemas.microsoft.com/office/drawing/2014/main" id="{92A58E36-795B-406D-A764-612B4F780C9A}"/>
                </a:ext>
              </a:extLst>
            </p:cNvPr>
            <p:cNvPicPr>
              <a:picLocks noChangeAspect="1"/>
            </p:cNvPicPr>
            <p:nvPr>
              <p:custDataLst>
                <p:tags r:id="rId23"/>
              </p:custDataLst>
            </p:nvPr>
          </p:nvPicPr>
          <p:blipFill>
            <a:blip r:embed="rId48">
              <a:extLst>
                <a:ext uri="{28A0092B-C50C-407E-A947-70E740481C1C}">
                  <a14:useLocalDpi xmlns:a14="http://schemas.microsoft.com/office/drawing/2010/main" val="0"/>
                </a:ext>
              </a:extLst>
            </a:blip>
            <a:stretch>
              <a:fillRect/>
            </a:stretch>
          </p:blipFill>
          <p:spPr>
            <a:xfrm>
              <a:off x="1046607" y="3313202"/>
              <a:ext cx="1632432" cy="477383"/>
            </a:xfrm>
            <a:prstGeom prst="rect">
              <a:avLst/>
            </a:prstGeom>
          </p:spPr>
        </p:pic>
      </p:grpSp>
      <p:grpSp>
        <p:nvGrpSpPr>
          <p:cNvPr id="187" name="Group 186">
            <a:extLst>
              <a:ext uri="{FF2B5EF4-FFF2-40B4-BE49-F238E27FC236}">
                <a16:creationId xmlns:a16="http://schemas.microsoft.com/office/drawing/2014/main" id="{152959E1-B435-477C-A302-A6C2D47DA7CA}"/>
              </a:ext>
            </a:extLst>
          </p:cNvPr>
          <p:cNvGrpSpPr/>
          <p:nvPr/>
        </p:nvGrpSpPr>
        <p:grpSpPr>
          <a:xfrm>
            <a:off x="7881543" y="4527002"/>
            <a:ext cx="3012381" cy="836998"/>
            <a:chOff x="7881543" y="4527002"/>
            <a:chExt cx="3012381" cy="836998"/>
          </a:xfrm>
        </p:grpSpPr>
        <p:sp>
          <p:nvSpPr>
            <p:cNvPr id="146" name="Rectangle: Rounded Corners 145">
              <a:extLst>
                <a:ext uri="{FF2B5EF4-FFF2-40B4-BE49-F238E27FC236}">
                  <a16:creationId xmlns:a16="http://schemas.microsoft.com/office/drawing/2014/main" id="{1A863EE7-5526-4D00-B4A8-011BD54F710B}"/>
                </a:ext>
              </a:extLst>
            </p:cNvPr>
            <p:cNvSpPr/>
            <p:nvPr/>
          </p:nvSpPr>
          <p:spPr>
            <a:xfrm>
              <a:off x="7881543" y="4527002"/>
              <a:ext cx="3012381" cy="836998"/>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0" name="Picture 169">
              <a:extLst>
                <a:ext uri="{FF2B5EF4-FFF2-40B4-BE49-F238E27FC236}">
                  <a16:creationId xmlns:a16="http://schemas.microsoft.com/office/drawing/2014/main" id="{CF1CFCB2-71AB-4395-9D3D-762BDA73B75F}"/>
                </a:ext>
              </a:extLst>
            </p:cNvPr>
            <p:cNvPicPr>
              <a:picLocks noChangeAspect="1"/>
            </p:cNvPicPr>
            <p:nvPr>
              <p:custDataLst>
                <p:tags r:id="rId21"/>
              </p:custDataLst>
            </p:nvPr>
          </p:nvPicPr>
          <p:blipFill>
            <a:blip r:embed="rId49">
              <a:extLst>
                <a:ext uri="{28A0092B-C50C-407E-A947-70E740481C1C}">
                  <a14:useLocalDpi xmlns:a14="http://schemas.microsoft.com/office/drawing/2010/main" val="0"/>
                </a:ext>
              </a:extLst>
            </a:blip>
            <a:stretch>
              <a:fillRect/>
            </a:stretch>
          </p:blipFill>
          <p:spPr>
            <a:xfrm>
              <a:off x="7980356" y="4598024"/>
              <a:ext cx="2839607" cy="680408"/>
            </a:xfrm>
            <a:prstGeom prst="rect">
              <a:avLst/>
            </a:prstGeom>
          </p:spPr>
        </p:pic>
      </p:grpSp>
      <p:pic>
        <p:nvPicPr>
          <p:cNvPr id="154" name="Picture 153">
            <a:extLst>
              <a:ext uri="{FF2B5EF4-FFF2-40B4-BE49-F238E27FC236}">
                <a16:creationId xmlns:a16="http://schemas.microsoft.com/office/drawing/2014/main" id="{4C15EA88-ADA7-41C8-8DEA-A6F06A46DA95}"/>
              </a:ext>
            </a:extLst>
          </p:cNvPr>
          <p:cNvPicPr>
            <a:picLocks noChangeAspect="1"/>
          </p:cNvPicPr>
          <p:nvPr>
            <p:custDataLst>
              <p:tags r:id="rId14"/>
            </p:custDataLst>
          </p:nvPr>
        </p:nvPicPr>
        <p:blipFill>
          <a:blip r:embed="rId50">
            <a:extLst>
              <a:ext uri="{28A0092B-C50C-407E-A947-70E740481C1C}">
                <a14:useLocalDpi xmlns:a14="http://schemas.microsoft.com/office/drawing/2010/main" val="0"/>
              </a:ext>
            </a:extLst>
          </a:blip>
          <a:stretch>
            <a:fillRect/>
          </a:stretch>
        </p:blipFill>
        <p:spPr>
          <a:xfrm>
            <a:off x="333421" y="4827216"/>
            <a:ext cx="2805313" cy="410166"/>
          </a:xfrm>
          <a:prstGeom prst="rect">
            <a:avLst/>
          </a:prstGeom>
        </p:spPr>
      </p:pic>
      <p:pic>
        <p:nvPicPr>
          <p:cNvPr id="160" name="Picture 159">
            <a:extLst>
              <a:ext uri="{FF2B5EF4-FFF2-40B4-BE49-F238E27FC236}">
                <a16:creationId xmlns:a16="http://schemas.microsoft.com/office/drawing/2014/main" id="{3B72A962-F726-44B9-ABB7-F2FBD6CBCFE7}"/>
              </a:ext>
            </a:extLst>
          </p:cNvPr>
          <p:cNvPicPr>
            <a:picLocks noChangeAspect="1"/>
          </p:cNvPicPr>
          <p:nvPr>
            <p:custDataLst>
              <p:tags r:id="rId15"/>
            </p:custDataLst>
          </p:nvPr>
        </p:nvPicPr>
        <p:blipFill>
          <a:blip r:embed="rId51">
            <a:extLst>
              <a:ext uri="{28A0092B-C50C-407E-A947-70E740481C1C}">
                <a14:useLocalDpi xmlns:a14="http://schemas.microsoft.com/office/drawing/2010/main" val="0"/>
              </a:ext>
            </a:extLst>
          </a:blip>
          <a:stretch>
            <a:fillRect/>
          </a:stretch>
        </p:blipFill>
        <p:spPr>
          <a:xfrm>
            <a:off x="333421" y="5222148"/>
            <a:ext cx="1142702" cy="240063"/>
          </a:xfrm>
          <a:prstGeom prst="rect">
            <a:avLst/>
          </a:prstGeom>
        </p:spPr>
      </p:pic>
      <p:pic>
        <p:nvPicPr>
          <p:cNvPr id="181" name="Picture 180">
            <a:extLst>
              <a:ext uri="{FF2B5EF4-FFF2-40B4-BE49-F238E27FC236}">
                <a16:creationId xmlns:a16="http://schemas.microsoft.com/office/drawing/2014/main" id="{C2E61F4B-E9D4-4189-BBBD-928800F96EAF}"/>
              </a:ext>
            </a:extLst>
          </p:cNvPr>
          <p:cNvPicPr>
            <a:picLocks noChangeAspect="1"/>
          </p:cNvPicPr>
          <p:nvPr>
            <p:custDataLst>
              <p:tags r:id="rId16"/>
            </p:custDataLst>
          </p:nvPr>
        </p:nvPicPr>
        <p:blipFill>
          <a:blip r:embed="rId52">
            <a:extLst>
              <a:ext uri="{28A0092B-C50C-407E-A947-70E740481C1C}">
                <a14:useLocalDpi xmlns:a14="http://schemas.microsoft.com/office/drawing/2010/main" val="0"/>
              </a:ext>
            </a:extLst>
          </a:blip>
          <a:stretch>
            <a:fillRect/>
          </a:stretch>
        </p:blipFill>
        <p:spPr>
          <a:xfrm>
            <a:off x="3745232" y="6010507"/>
            <a:ext cx="1131728" cy="227717"/>
          </a:xfrm>
          <a:prstGeom prst="rect">
            <a:avLst/>
          </a:prstGeom>
        </p:spPr>
      </p:pic>
      <p:pic>
        <p:nvPicPr>
          <p:cNvPr id="164" name="Picture 163">
            <a:extLst>
              <a:ext uri="{FF2B5EF4-FFF2-40B4-BE49-F238E27FC236}">
                <a16:creationId xmlns:a16="http://schemas.microsoft.com/office/drawing/2014/main" id="{914B7F0D-00BA-4C19-B778-FE9C593DC036}"/>
              </a:ext>
            </a:extLst>
          </p:cNvPr>
          <p:cNvPicPr>
            <a:picLocks noChangeAspect="1"/>
          </p:cNvPicPr>
          <p:nvPr>
            <p:custDataLst>
              <p:tags r:id="rId17"/>
            </p:custDataLst>
          </p:nvPr>
        </p:nvPicPr>
        <p:blipFill>
          <a:blip r:embed="rId53">
            <a:extLst>
              <a:ext uri="{28A0092B-C50C-407E-A947-70E740481C1C}">
                <a14:useLocalDpi xmlns:a14="http://schemas.microsoft.com/office/drawing/2010/main" val="0"/>
              </a:ext>
            </a:extLst>
          </a:blip>
          <a:stretch>
            <a:fillRect/>
          </a:stretch>
        </p:blipFill>
        <p:spPr>
          <a:xfrm>
            <a:off x="336001" y="5530078"/>
            <a:ext cx="3861593" cy="544601"/>
          </a:xfrm>
          <a:prstGeom prst="rect">
            <a:avLst/>
          </a:prstGeom>
        </p:spPr>
      </p:pic>
      <p:pic>
        <p:nvPicPr>
          <p:cNvPr id="168" name="Picture 167">
            <a:extLst>
              <a:ext uri="{FF2B5EF4-FFF2-40B4-BE49-F238E27FC236}">
                <a16:creationId xmlns:a16="http://schemas.microsoft.com/office/drawing/2014/main" id="{A2ED4A89-EF82-4B7D-8F90-146367EE42EF}"/>
              </a:ext>
            </a:extLst>
          </p:cNvPr>
          <p:cNvPicPr>
            <a:picLocks noChangeAspect="1"/>
          </p:cNvPicPr>
          <p:nvPr>
            <p:custDataLst>
              <p:tags r:id="rId18"/>
            </p:custDataLst>
          </p:nvPr>
        </p:nvPicPr>
        <p:blipFill>
          <a:blip r:embed="rId54">
            <a:extLst>
              <a:ext uri="{28A0092B-C50C-407E-A947-70E740481C1C}">
                <a14:useLocalDpi xmlns:a14="http://schemas.microsoft.com/office/drawing/2010/main" val="0"/>
              </a:ext>
            </a:extLst>
          </a:blip>
          <a:stretch>
            <a:fillRect/>
          </a:stretch>
        </p:blipFill>
        <p:spPr>
          <a:xfrm>
            <a:off x="331721" y="6298864"/>
            <a:ext cx="4658299" cy="177114"/>
          </a:xfrm>
          <a:prstGeom prst="rect">
            <a:avLst/>
          </a:prstGeom>
        </p:spPr>
      </p:pic>
      <p:pic>
        <p:nvPicPr>
          <p:cNvPr id="173" name="Picture 172">
            <a:extLst>
              <a:ext uri="{FF2B5EF4-FFF2-40B4-BE49-F238E27FC236}">
                <a16:creationId xmlns:a16="http://schemas.microsoft.com/office/drawing/2014/main" id="{77114958-44AC-4278-B0A2-79E2FF4A8C3C}"/>
              </a:ext>
            </a:extLst>
          </p:cNvPr>
          <p:cNvPicPr>
            <a:picLocks noChangeAspect="1"/>
          </p:cNvPicPr>
          <p:nvPr>
            <p:custDataLst>
              <p:tags r:id="rId19"/>
            </p:custDataLst>
          </p:nvPr>
        </p:nvPicPr>
        <p:blipFill>
          <a:blip r:embed="rId55" cstate="print">
            <a:extLst>
              <a:ext uri="{28A0092B-C50C-407E-A947-70E740481C1C}">
                <a14:useLocalDpi xmlns:a14="http://schemas.microsoft.com/office/drawing/2010/main" val="0"/>
              </a:ext>
            </a:extLst>
          </a:blip>
          <a:stretch>
            <a:fillRect/>
          </a:stretch>
        </p:blipFill>
        <p:spPr>
          <a:xfrm>
            <a:off x="836474" y="2631400"/>
            <a:ext cx="981943" cy="189257"/>
          </a:xfrm>
          <a:prstGeom prst="rect">
            <a:avLst/>
          </a:prstGeom>
        </p:spPr>
      </p:pic>
      <p:pic>
        <p:nvPicPr>
          <p:cNvPr id="174" name="Picture 173">
            <a:extLst>
              <a:ext uri="{FF2B5EF4-FFF2-40B4-BE49-F238E27FC236}">
                <a16:creationId xmlns:a16="http://schemas.microsoft.com/office/drawing/2014/main" id="{05963642-316C-4E22-A15D-7AC40829F6E3}"/>
              </a:ext>
            </a:extLst>
          </p:cNvPr>
          <p:cNvPicPr>
            <a:picLocks noChangeAspect="1"/>
          </p:cNvPicPr>
          <p:nvPr>
            <p:custDataLst>
              <p:tags r:id="rId20"/>
            </p:custDataLst>
          </p:nvPr>
        </p:nvPicPr>
        <p:blipFill>
          <a:blip r:embed="rId56" cstate="print">
            <a:extLst>
              <a:ext uri="{28A0092B-C50C-407E-A947-70E740481C1C}">
                <a14:useLocalDpi xmlns:a14="http://schemas.microsoft.com/office/drawing/2010/main" val="0"/>
              </a:ext>
            </a:extLst>
          </a:blip>
          <a:stretch>
            <a:fillRect/>
          </a:stretch>
        </p:blipFill>
        <p:spPr>
          <a:xfrm>
            <a:off x="2159650" y="2631399"/>
            <a:ext cx="943543" cy="163200"/>
          </a:xfrm>
          <a:prstGeom prst="rect">
            <a:avLst/>
          </a:prstGeom>
        </p:spPr>
      </p:pic>
    </p:spTree>
    <p:extLst>
      <p:ext uri="{BB962C8B-B14F-4D97-AF65-F5344CB8AC3E}">
        <p14:creationId xmlns:p14="http://schemas.microsoft.com/office/powerpoint/2010/main" val="52986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2000"/>
                                        <p:tgtEl>
                                          <p:spTgt spid="1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0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20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20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10"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par>
                                <p:cTn id="31" presetID="10"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500"/>
                                        <p:tgtEl>
                                          <p:spTgt spid="113"/>
                                        </p:tgtEl>
                                      </p:cBhvr>
                                    </p:animEffect>
                                  </p:childTnLst>
                                </p:cTn>
                              </p:par>
                              <p:par>
                                <p:cTn id="34" presetID="10" presetClass="entr" presetSubtype="0" fill="hold"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par>
                                <p:cTn id="37" presetID="10"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2000"/>
                                        <p:tgtEl>
                                          <p:spTgt spid="63"/>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0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0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0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500"/>
                                        <p:tgtEl>
                                          <p:spTgt spid="102"/>
                                        </p:tgtEl>
                                      </p:cBhvr>
                                    </p:animEffect>
                                  </p:childTnLst>
                                </p:cTn>
                              </p:par>
                              <p:par>
                                <p:cTn id="67" presetID="10"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5"/>
                                        </p:tgtEl>
                                        <p:attrNameLst>
                                          <p:attrName>style.visibility</p:attrName>
                                        </p:attrNameLst>
                                      </p:cBhvr>
                                      <p:to>
                                        <p:strVal val="visible"/>
                                      </p:to>
                                    </p:set>
                                    <p:animEffect transition="in" filter="fade">
                                      <p:cBhvr>
                                        <p:cTn id="74" dur="500"/>
                                        <p:tgtEl>
                                          <p:spTgt spid="18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86"/>
                                        </p:tgtEl>
                                        <p:attrNameLst>
                                          <p:attrName>style.visibility</p:attrName>
                                        </p:attrNameLst>
                                      </p:cBhvr>
                                      <p:to>
                                        <p:strVal val="visible"/>
                                      </p:to>
                                    </p:set>
                                    <p:animEffect transition="in" filter="fade">
                                      <p:cBhvr>
                                        <p:cTn id="79" dur="500"/>
                                        <p:tgtEl>
                                          <p:spTgt spid="18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fade">
                                      <p:cBhvr>
                                        <p:cTn id="84" dur="500"/>
                                        <p:tgtEl>
                                          <p:spTgt spid="126"/>
                                        </p:tgtEl>
                                      </p:cBhvr>
                                    </p:animEffect>
                                  </p:childTnLst>
                                </p:cTn>
                              </p:par>
                              <p:par>
                                <p:cTn id="85" presetID="10" presetClass="entr" presetSubtype="0" fill="hold" nodeType="with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fade">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83"/>
                                        </p:tgtEl>
                                        <p:attrNameLst>
                                          <p:attrName>style.visibility</p:attrName>
                                        </p:attrNameLst>
                                      </p:cBhvr>
                                      <p:to>
                                        <p:strVal val="visible"/>
                                      </p:to>
                                    </p:set>
                                    <p:animEffect transition="in" filter="fade">
                                      <p:cBhvr>
                                        <p:cTn id="92" dur="500"/>
                                        <p:tgtEl>
                                          <p:spTgt spid="18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73"/>
                                        </p:tgtEl>
                                        <p:attrNameLst>
                                          <p:attrName>style.visibility</p:attrName>
                                        </p:attrNameLst>
                                      </p:cBhvr>
                                      <p:to>
                                        <p:strVal val="visible"/>
                                      </p:to>
                                    </p:set>
                                    <p:animEffect transition="in" filter="fade">
                                      <p:cBhvr>
                                        <p:cTn id="97" dur="500"/>
                                        <p:tgtEl>
                                          <p:spTgt spid="173"/>
                                        </p:tgtEl>
                                      </p:cBhvr>
                                    </p:animEffect>
                                  </p:childTnLst>
                                </p:cTn>
                              </p:par>
                              <p:par>
                                <p:cTn id="98" presetID="10" presetClass="entr" presetSubtype="0" fill="hold" nodeType="with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fade">
                                      <p:cBhvr>
                                        <p:cTn id="100" dur="500"/>
                                        <p:tgtEl>
                                          <p:spTgt spid="17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84"/>
                                        </p:tgtEl>
                                        <p:attrNameLst>
                                          <p:attrName>style.visibility</p:attrName>
                                        </p:attrNameLst>
                                      </p:cBhvr>
                                      <p:to>
                                        <p:strVal val="visible"/>
                                      </p:to>
                                    </p:set>
                                    <p:animEffect transition="in" filter="fade">
                                      <p:cBhvr>
                                        <p:cTn id="105" dur="500"/>
                                        <p:tgtEl>
                                          <p:spTgt spid="18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fade">
                                      <p:cBhvr>
                                        <p:cTn id="110" dur="500"/>
                                        <p:tgtEl>
                                          <p:spTgt spid="18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54"/>
                                        </p:tgtEl>
                                        <p:attrNameLst>
                                          <p:attrName>style.visibility</p:attrName>
                                        </p:attrNameLst>
                                      </p:cBhvr>
                                      <p:to>
                                        <p:strVal val="visible"/>
                                      </p:to>
                                    </p:set>
                                    <p:animEffect transition="in" filter="fade">
                                      <p:cBhvr>
                                        <p:cTn id="115" dur="500"/>
                                        <p:tgtEl>
                                          <p:spTgt spid="154"/>
                                        </p:tgtEl>
                                      </p:cBhvr>
                                    </p:animEffect>
                                  </p:childTnLst>
                                </p:cTn>
                              </p:par>
                              <p:par>
                                <p:cTn id="116" presetID="10" presetClass="entr" presetSubtype="0" fill="hold" nodeType="with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fade">
                                      <p:cBhvr>
                                        <p:cTn id="118" dur="500"/>
                                        <p:tgtEl>
                                          <p:spTgt spid="160"/>
                                        </p:tgtEl>
                                      </p:cBhvr>
                                    </p:animEffect>
                                  </p:childTnLst>
                                </p:cTn>
                              </p:par>
                              <p:par>
                                <p:cTn id="119" presetID="10" presetClass="entr" presetSubtype="0" fill="hold" nodeType="withEffect">
                                  <p:stCondLst>
                                    <p:cond delay="0"/>
                                  </p:stCondLst>
                                  <p:childTnLst>
                                    <p:set>
                                      <p:cBhvr>
                                        <p:cTn id="120" dur="1" fill="hold">
                                          <p:stCondLst>
                                            <p:cond delay="0"/>
                                          </p:stCondLst>
                                        </p:cTn>
                                        <p:tgtEl>
                                          <p:spTgt spid="164"/>
                                        </p:tgtEl>
                                        <p:attrNameLst>
                                          <p:attrName>style.visibility</p:attrName>
                                        </p:attrNameLst>
                                      </p:cBhvr>
                                      <p:to>
                                        <p:strVal val="visible"/>
                                      </p:to>
                                    </p:set>
                                    <p:animEffect transition="in" filter="fade">
                                      <p:cBhvr>
                                        <p:cTn id="121" dur="500"/>
                                        <p:tgtEl>
                                          <p:spTgt spid="164"/>
                                        </p:tgtEl>
                                      </p:cBhvr>
                                    </p:animEffect>
                                  </p:childTnLst>
                                </p:cTn>
                              </p:par>
                              <p:par>
                                <p:cTn id="122" presetID="10" presetClass="entr" presetSubtype="0" fill="hold" nodeType="withEffect">
                                  <p:stCondLst>
                                    <p:cond delay="0"/>
                                  </p:stCondLst>
                                  <p:childTnLst>
                                    <p:set>
                                      <p:cBhvr>
                                        <p:cTn id="123" dur="1" fill="hold">
                                          <p:stCondLst>
                                            <p:cond delay="0"/>
                                          </p:stCondLst>
                                        </p:cTn>
                                        <p:tgtEl>
                                          <p:spTgt spid="181"/>
                                        </p:tgtEl>
                                        <p:attrNameLst>
                                          <p:attrName>style.visibility</p:attrName>
                                        </p:attrNameLst>
                                      </p:cBhvr>
                                      <p:to>
                                        <p:strVal val="visible"/>
                                      </p:to>
                                    </p:set>
                                    <p:animEffect transition="in" filter="fade">
                                      <p:cBhvr>
                                        <p:cTn id="124" dur="500"/>
                                        <p:tgtEl>
                                          <p:spTgt spid="181"/>
                                        </p:tgtEl>
                                      </p:cBhvr>
                                    </p:animEffect>
                                  </p:childTnLst>
                                </p:cTn>
                              </p:par>
                              <p:par>
                                <p:cTn id="125" presetID="10" presetClass="entr" presetSubtype="0" fill="hold" nodeType="withEffect">
                                  <p:stCondLst>
                                    <p:cond delay="0"/>
                                  </p:stCondLst>
                                  <p:childTnLst>
                                    <p:set>
                                      <p:cBhvr>
                                        <p:cTn id="126" dur="1" fill="hold">
                                          <p:stCondLst>
                                            <p:cond delay="0"/>
                                          </p:stCondLst>
                                        </p:cTn>
                                        <p:tgtEl>
                                          <p:spTgt spid="168"/>
                                        </p:tgtEl>
                                        <p:attrNameLst>
                                          <p:attrName>style.visibility</p:attrName>
                                        </p:attrNameLst>
                                      </p:cBhvr>
                                      <p:to>
                                        <p:strVal val="visible"/>
                                      </p:to>
                                    </p:set>
                                    <p:animEffect transition="in" filter="fade">
                                      <p:cBhvr>
                                        <p:cTn id="12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3" grpId="0" animBg="1"/>
      <p:bldP spid="10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72EBDA4E-6CDB-4F7C-924E-262F58901EB9}"/>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336001" y="291482"/>
            <a:ext cx="6655478" cy="272070"/>
          </a:xfrm>
          <a:prstGeom prst="rect">
            <a:avLst/>
          </a:prstGeom>
        </p:spPr>
      </p:pic>
      <p:pic>
        <p:nvPicPr>
          <p:cNvPr id="10" name="Picture 9">
            <a:extLst>
              <a:ext uri="{FF2B5EF4-FFF2-40B4-BE49-F238E27FC236}">
                <a16:creationId xmlns:a16="http://schemas.microsoft.com/office/drawing/2014/main" id="{EFE8FC79-8822-4F96-AD08-F65F0A2C6FEA}"/>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471000" y="1072770"/>
            <a:ext cx="9541729" cy="253172"/>
          </a:xfrm>
          <a:prstGeom prst="rect">
            <a:avLst/>
          </a:prstGeom>
        </p:spPr>
      </p:pic>
      <p:grpSp>
        <p:nvGrpSpPr>
          <p:cNvPr id="25" name="Group 24">
            <a:extLst>
              <a:ext uri="{FF2B5EF4-FFF2-40B4-BE49-F238E27FC236}">
                <a16:creationId xmlns:a16="http://schemas.microsoft.com/office/drawing/2014/main" id="{6959FE00-5B73-45A2-A729-5761351B3A44}"/>
              </a:ext>
            </a:extLst>
          </p:cNvPr>
          <p:cNvGrpSpPr/>
          <p:nvPr/>
        </p:nvGrpSpPr>
        <p:grpSpPr>
          <a:xfrm>
            <a:off x="1182217" y="1589087"/>
            <a:ext cx="9943290" cy="1389913"/>
            <a:chOff x="1182217" y="1589087"/>
            <a:chExt cx="9943290" cy="1389913"/>
          </a:xfrm>
        </p:grpSpPr>
        <p:sp>
          <p:nvSpPr>
            <p:cNvPr id="20" name="Rectangle: Rounded Corners 19">
              <a:extLst>
                <a:ext uri="{FF2B5EF4-FFF2-40B4-BE49-F238E27FC236}">
                  <a16:creationId xmlns:a16="http://schemas.microsoft.com/office/drawing/2014/main" id="{1C3C7620-0E46-4C26-AD66-3DB4BD68C0EC}"/>
                </a:ext>
              </a:extLst>
            </p:cNvPr>
            <p:cNvSpPr/>
            <p:nvPr/>
          </p:nvSpPr>
          <p:spPr>
            <a:xfrm>
              <a:off x="1182217" y="1589087"/>
              <a:ext cx="9943290" cy="1389913"/>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D150FBE9-B80A-40A2-A749-CB6999DD00CA}"/>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1357832" y="1698149"/>
              <a:ext cx="9476336" cy="1170291"/>
            </a:xfrm>
            <a:prstGeom prst="rect">
              <a:avLst/>
            </a:prstGeom>
          </p:spPr>
        </p:pic>
      </p:grpSp>
      <p:grpSp>
        <p:nvGrpSpPr>
          <p:cNvPr id="26" name="Group 25">
            <a:extLst>
              <a:ext uri="{FF2B5EF4-FFF2-40B4-BE49-F238E27FC236}">
                <a16:creationId xmlns:a16="http://schemas.microsoft.com/office/drawing/2014/main" id="{1DF51740-8EEA-4521-BB4A-1208BDA2DE21}"/>
              </a:ext>
            </a:extLst>
          </p:cNvPr>
          <p:cNvGrpSpPr/>
          <p:nvPr/>
        </p:nvGrpSpPr>
        <p:grpSpPr>
          <a:xfrm>
            <a:off x="3916268" y="3353617"/>
            <a:ext cx="4410000" cy="1034016"/>
            <a:chOff x="3916268" y="3353617"/>
            <a:chExt cx="4410000" cy="1034016"/>
          </a:xfrm>
        </p:grpSpPr>
        <p:sp>
          <p:nvSpPr>
            <p:cNvPr id="22" name="Rectangle: Rounded Corners 21">
              <a:extLst>
                <a:ext uri="{FF2B5EF4-FFF2-40B4-BE49-F238E27FC236}">
                  <a16:creationId xmlns:a16="http://schemas.microsoft.com/office/drawing/2014/main" id="{83015D8B-C71D-4324-BFFC-B19501770C13}"/>
                </a:ext>
              </a:extLst>
            </p:cNvPr>
            <p:cNvSpPr/>
            <p:nvPr/>
          </p:nvSpPr>
          <p:spPr>
            <a:xfrm>
              <a:off x="3916268" y="3353617"/>
              <a:ext cx="441000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81D02ACC-CEA3-45CD-81B3-4AFADB9ECA42}"/>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4051268" y="3542399"/>
              <a:ext cx="4089464" cy="605112"/>
            </a:xfrm>
            <a:prstGeom prst="rect">
              <a:avLst/>
            </a:prstGeom>
          </p:spPr>
        </p:pic>
      </p:grpSp>
      <p:grpSp>
        <p:nvGrpSpPr>
          <p:cNvPr id="27" name="Group 26">
            <a:extLst>
              <a:ext uri="{FF2B5EF4-FFF2-40B4-BE49-F238E27FC236}">
                <a16:creationId xmlns:a16="http://schemas.microsoft.com/office/drawing/2014/main" id="{AF3CC53C-C1CD-41A1-B7AD-309A10E4DE6E}"/>
              </a:ext>
            </a:extLst>
          </p:cNvPr>
          <p:cNvGrpSpPr/>
          <p:nvPr/>
        </p:nvGrpSpPr>
        <p:grpSpPr>
          <a:xfrm>
            <a:off x="841729" y="4862458"/>
            <a:ext cx="10827540" cy="1034016"/>
            <a:chOff x="841729" y="4862458"/>
            <a:chExt cx="10827540" cy="1034016"/>
          </a:xfrm>
        </p:grpSpPr>
        <p:sp>
          <p:nvSpPr>
            <p:cNvPr id="21" name="Rectangle: Rounded Corners 20">
              <a:extLst>
                <a:ext uri="{FF2B5EF4-FFF2-40B4-BE49-F238E27FC236}">
                  <a16:creationId xmlns:a16="http://schemas.microsoft.com/office/drawing/2014/main" id="{68835135-23CC-4BA8-88A0-E81AC0126B8B}"/>
                </a:ext>
              </a:extLst>
            </p:cNvPr>
            <p:cNvSpPr/>
            <p:nvPr/>
          </p:nvSpPr>
          <p:spPr>
            <a:xfrm>
              <a:off x="841729" y="4862458"/>
              <a:ext cx="1082754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2217777E-A5A8-4864-9FD3-A46D3FF4BF2B}"/>
                </a:ext>
              </a:extLst>
            </p:cNvPr>
            <p:cNvPicPr>
              <a:picLocks noChangeAspect="1"/>
            </p:cNvPicPr>
            <p:nvPr>
              <p:custDataLst>
                <p:tags r:id="rId6"/>
              </p:custDataLst>
            </p:nvPr>
          </p:nvPicPr>
          <p:blipFill>
            <a:blip r:embed="rId17">
              <a:extLst>
                <a:ext uri="{28A0092B-C50C-407E-A947-70E740481C1C}">
                  <a14:useLocalDpi xmlns:a14="http://schemas.microsoft.com/office/drawing/2010/main" val="0"/>
                </a:ext>
              </a:extLst>
            </a:blip>
            <a:stretch>
              <a:fillRect/>
            </a:stretch>
          </p:blipFill>
          <p:spPr>
            <a:xfrm>
              <a:off x="946167" y="4929654"/>
              <a:ext cx="10480642" cy="921820"/>
            </a:xfrm>
            <a:prstGeom prst="rect">
              <a:avLst/>
            </a:prstGeom>
          </p:spPr>
        </p:pic>
      </p:grpSp>
    </p:spTree>
    <p:extLst>
      <p:ext uri="{BB962C8B-B14F-4D97-AF65-F5344CB8AC3E}">
        <p14:creationId xmlns:p14="http://schemas.microsoft.com/office/powerpoint/2010/main" val="163520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9">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65" name="Group 64">
            <a:extLst>
              <a:ext uri="{FF2B5EF4-FFF2-40B4-BE49-F238E27FC236}">
                <a16:creationId xmlns:a16="http://schemas.microsoft.com/office/drawing/2014/main" id="{F7B57D63-4F8A-4FD5-B4B0-A3FB73664E77}"/>
              </a:ext>
            </a:extLst>
          </p:cNvPr>
          <p:cNvGrpSpPr/>
          <p:nvPr/>
        </p:nvGrpSpPr>
        <p:grpSpPr>
          <a:xfrm>
            <a:off x="809149" y="999000"/>
            <a:ext cx="4410000" cy="1034016"/>
            <a:chOff x="809149" y="999000"/>
            <a:chExt cx="4410000" cy="1034016"/>
          </a:xfrm>
        </p:grpSpPr>
        <p:sp>
          <p:nvSpPr>
            <p:cNvPr id="25" name="Rectangle: Rounded Corners 24">
              <a:extLst>
                <a:ext uri="{FF2B5EF4-FFF2-40B4-BE49-F238E27FC236}">
                  <a16:creationId xmlns:a16="http://schemas.microsoft.com/office/drawing/2014/main" id="{E34E369D-20F8-4834-8D37-E2FB069CD91D}"/>
                </a:ext>
              </a:extLst>
            </p:cNvPr>
            <p:cNvSpPr/>
            <p:nvPr/>
          </p:nvSpPr>
          <p:spPr>
            <a:xfrm>
              <a:off x="809149" y="999000"/>
              <a:ext cx="441000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42DE56FB-4827-4042-BFE2-E30967F382A1}"/>
                </a:ext>
              </a:extLst>
            </p:cNvPr>
            <p:cNvPicPr>
              <a:picLocks noChangeAspect="1"/>
            </p:cNvPicPr>
            <p:nvPr>
              <p:custDataLst>
                <p:tags r:id="rId15"/>
              </p:custDataLst>
            </p:nvPr>
          </p:nvPicPr>
          <p:blipFill>
            <a:blip r:embed="rId20">
              <a:extLst>
                <a:ext uri="{28A0092B-C50C-407E-A947-70E740481C1C}">
                  <a14:useLocalDpi xmlns:a14="http://schemas.microsoft.com/office/drawing/2010/main" val="0"/>
                </a:ext>
              </a:extLst>
            </a:blip>
            <a:stretch>
              <a:fillRect/>
            </a:stretch>
          </p:blipFill>
          <p:spPr>
            <a:xfrm>
              <a:off x="944149" y="1187782"/>
              <a:ext cx="4089464" cy="605112"/>
            </a:xfrm>
            <a:prstGeom prst="rect">
              <a:avLst/>
            </a:prstGeom>
          </p:spPr>
        </p:pic>
      </p:grpSp>
      <p:grpSp>
        <p:nvGrpSpPr>
          <p:cNvPr id="66" name="Group 65">
            <a:extLst>
              <a:ext uri="{FF2B5EF4-FFF2-40B4-BE49-F238E27FC236}">
                <a16:creationId xmlns:a16="http://schemas.microsoft.com/office/drawing/2014/main" id="{60C206D9-E047-42CD-94E9-A08E98C431DE}"/>
              </a:ext>
            </a:extLst>
          </p:cNvPr>
          <p:cNvGrpSpPr/>
          <p:nvPr/>
        </p:nvGrpSpPr>
        <p:grpSpPr>
          <a:xfrm>
            <a:off x="803460" y="2276304"/>
            <a:ext cx="10827540" cy="1034016"/>
            <a:chOff x="803460" y="2276304"/>
            <a:chExt cx="10827540" cy="1034016"/>
          </a:xfrm>
        </p:grpSpPr>
        <p:sp>
          <p:nvSpPr>
            <p:cNvPr id="24" name="Rectangle: Rounded Corners 23">
              <a:extLst>
                <a:ext uri="{FF2B5EF4-FFF2-40B4-BE49-F238E27FC236}">
                  <a16:creationId xmlns:a16="http://schemas.microsoft.com/office/drawing/2014/main" id="{D66A1ECD-DF2D-4583-8645-423E30AA6364}"/>
                </a:ext>
              </a:extLst>
            </p:cNvPr>
            <p:cNvSpPr/>
            <p:nvPr/>
          </p:nvSpPr>
          <p:spPr>
            <a:xfrm>
              <a:off x="803460" y="2276304"/>
              <a:ext cx="1082754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3B8E915F-0438-499A-8283-EBA98406D0FD}"/>
                </a:ext>
              </a:extLst>
            </p:cNvPr>
            <p:cNvPicPr>
              <a:picLocks noChangeAspect="1"/>
            </p:cNvPicPr>
            <p:nvPr>
              <p:custDataLst>
                <p:tags r:id="rId14"/>
              </p:custDataLst>
            </p:nvPr>
          </p:nvPicPr>
          <p:blipFill>
            <a:blip r:embed="rId21">
              <a:extLst>
                <a:ext uri="{28A0092B-C50C-407E-A947-70E740481C1C}">
                  <a14:useLocalDpi xmlns:a14="http://schemas.microsoft.com/office/drawing/2010/main" val="0"/>
                </a:ext>
              </a:extLst>
            </a:blip>
            <a:stretch>
              <a:fillRect/>
            </a:stretch>
          </p:blipFill>
          <p:spPr>
            <a:xfrm>
              <a:off x="907898" y="2343500"/>
              <a:ext cx="10480642" cy="921820"/>
            </a:xfrm>
            <a:prstGeom prst="rect">
              <a:avLst/>
            </a:prstGeom>
          </p:spPr>
        </p:pic>
      </p:grpSp>
      <p:pic>
        <p:nvPicPr>
          <p:cNvPr id="28" name="Picture 27">
            <a:extLst>
              <a:ext uri="{FF2B5EF4-FFF2-40B4-BE49-F238E27FC236}">
                <a16:creationId xmlns:a16="http://schemas.microsoft.com/office/drawing/2014/main" id="{4A7EEE75-EA4F-4802-89E6-10E05F1CD40D}"/>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336001" y="291482"/>
            <a:ext cx="6655478" cy="272070"/>
          </a:xfrm>
          <a:prstGeom prst="rect">
            <a:avLst/>
          </a:prstGeom>
        </p:spPr>
      </p:pic>
      <p:pic>
        <p:nvPicPr>
          <p:cNvPr id="3" name="Picture 2">
            <a:extLst>
              <a:ext uri="{FF2B5EF4-FFF2-40B4-BE49-F238E27FC236}">
                <a16:creationId xmlns:a16="http://schemas.microsoft.com/office/drawing/2014/main" id="{25B43E34-6D36-469B-BA50-B1F1AC8D4BD0}"/>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545523" y="3620631"/>
            <a:ext cx="1121669" cy="196166"/>
          </a:xfrm>
          <a:prstGeom prst="rect">
            <a:avLst/>
          </a:prstGeom>
        </p:spPr>
      </p:pic>
      <p:pic>
        <p:nvPicPr>
          <p:cNvPr id="32" name="Picture 31">
            <a:extLst>
              <a:ext uri="{FF2B5EF4-FFF2-40B4-BE49-F238E27FC236}">
                <a16:creationId xmlns:a16="http://schemas.microsoft.com/office/drawing/2014/main" id="{BC13395B-0CED-4BDF-9678-5E1D7C79C96C}"/>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944149" y="4010895"/>
            <a:ext cx="3316382" cy="204549"/>
          </a:xfrm>
          <a:prstGeom prst="rect">
            <a:avLst/>
          </a:prstGeom>
        </p:spPr>
      </p:pic>
      <p:pic>
        <p:nvPicPr>
          <p:cNvPr id="36" name="Picture 35">
            <a:extLst>
              <a:ext uri="{FF2B5EF4-FFF2-40B4-BE49-F238E27FC236}">
                <a16:creationId xmlns:a16="http://schemas.microsoft.com/office/drawing/2014/main" id="{D5739485-36BB-4DC4-A101-C096A253967D}"/>
              </a:ext>
            </a:extLst>
          </p:cNvPr>
          <p:cNvPicPr>
            <a:picLocks noChangeAspect="1"/>
          </p:cNvPicPr>
          <p:nvPr>
            <p:custDataLst>
              <p:tags r:id="rId7"/>
            </p:custDataLst>
          </p:nvPr>
        </p:nvPicPr>
        <p:blipFill>
          <a:blip r:embed="rId25">
            <a:extLst>
              <a:ext uri="{28A0092B-C50C-407E-A947-70E740481C1C}">
                <a14:useLocalDpi xmlns:a14="http://schemas.microsoft.com/office/drawing/2010/main" val="0"/>
              </a:ext>
            </a:extLst>
          </a:blip>
          <a:stretch>
            <a:fillRect/>
          </a:stretch>
        </p:blipFill>
        <p:spPr>
          <a:xfrm>
            <a:off x="1412858" y="4392118"/>
            <a:ext cx="4501763" cy="197843"/>
          </a:xfrm>
          <a:prstGeom prst="rect">
            <a:avLst/>
          </a:prstGeom>
        </p:spPr>
      </p:pic>
      <p:pic>
        <p:nvPicPr>
          <p:cNvPr id="42" name="Picture 41">
            <a:extLst>
              <a:ext uri="{FF2B5EF4-FFF2-40B4-BE49-F238E27FC236}">
                <a16:creationId xmlns:a16="http://schemas.microsoft.com/office/drawing/2014/main" id="{D19B2D6E-826D-4A3F-89EF-5CF6302FB92B}"/>
              </a:ext>
            </a:extLst>
          </p:cNvPr>
          <p:cNvPicPr>
            <a:picLocks noChangeAspect="1"/>
          </p:cNvPicPr>
          <p:nvPr>
            <p:custDataLst>
              <p:tags r:id="rId8"/>
            </p:custDataLst>
          </p:nvPr>
        </p:nvPicPr>
        <p:blipFill>
          <a:blip r:embed="rId26">
            <a:extLst>
              <a:ext uri="{28A0092B-C50C-407E-A947-70E740481C1C}">
                <a14:useLocalDpi xmlns:a14="http://schemas.microsoft.com/office/drawing/2010/main" val="0"/>
              </a:ext>
            </a:extLst>
          </a:blip>
          <a:stretch>
            <a:fillRect/>
          </a:stretch>
        </p:blipFill>
        <p:spPr>
          <a:xfrm>
            <a:off x="1412858" y="4830083"/>
            <a:ext cx="4957807" cy="583469"/>
          </a:xfrm>
          <a:prstGeom prst="rect">
            <a:avLst/>
          </a:prstGeom>
        </p:spPr>
      </p:pic>
      <p:pic>
        <p:nvPicPr>
          <p:cNvPr id="48" name="Picture 47">
            <a:extLst>
              <a:ext uri="{FF2B5EF4-FFF2-40B4-BE49-F238E27FC236}">
                <a16:creationId xmlns:a16="http://schemas.microsoft.com/office/drawing/2014/main" id="{9B134970-BFCC-43F7-A870-9B6305BEA8F7}"/>
              </a:ext>
            </a:extLst>
          </p:cNvPr>
          <p:cNvPicPr>
            <a:picLocks noChangeAspect="1"/>
          </p:cNvPicPr>
          <p:nvPr>
            <p:custDataLst>
              <p:tags r:id="rId9"/>
            </p:custDataLst>
          </p:nvPr>
        </p:nvPicPr>
        <p:blipFill>
          <a:blip r:embed="rId27">
            <a:extLst>
              <a:ext uri="{28A0092B-C50C-407E-A947-70E740481C1C}">
                <a14:useLocalDpi xmlns:a14="http://schemas.microsoft.com/office/drawing/2010/main" val="0"/>
              </a:ext>
            </a:extLst>
          </a:blip>
          <a:stretch>
            <a:fillRect/>
          </a:stretch>
        </p:blipFill>
        <p:spPr>
          <a:xfrm>
            <a:off x="6522771" y="4010895"/>
            <a:ext cx="2788243" cy="197843"/>
          </a:xfrm>
          <a:prstGeom prst="rect">
            <a:avLst/>
          </a:prstGeom>
        </p:spPr>
      </p:pic>
      <p:pic>
        <p:nvPicPr>
          <p:cNvPr id="50" name="Picture 49">
            <a:extLst>
              <a:ext uri="{FF2B5EF4-FFF2-40B4-BE49-F238E27FC236}">
                <a16:creationId xmlns:a16="http://schemas.microsoft.com/office/drawing/2014/main" id="{0F3C7658-0FF2-49EC-9358-DBC393F79930}"/>
              </a:ext>
            </a:extLst>
          </p:cNvPr>
          <p:cNvPicPr>
            <a:picLocks noChangeAspect="1"/>
          </p:cNvPicPr>
          <p:nvPr>
            <p:custDataLst>
              <p:tags r:id="rId10"/>
            </p:custDataLst>
          </p:nvPr>
        </p:nvPicPr>
        <p:blipFill>
          <a:blip r:embed="rId28">
            <a:extLst>
              <a:ext uri="{28A0092B-C50C-407E-A947-70E740481C1C}">
                <a14:useLocalDpi xmlns:a14="http://schemas.microsoft.com/office/drawing/2010/main" val="0"/>
              </a:ext>
            </a:extLst>
          </a:blip>
          <a:stretch>
            <a:fillRect/>
          </a:stretch>
        </p:blipFill>
        <p:spPr>
          <a:xfrm>
            <a:off x="6991479" y="4392118"/>
            <a:ext cx="2533394" cy="288381"/>
          </a:xfrm>
          <a:prstGeom prst="rect">
            <a:avLst/>
          </a:prstGeom>
        </p:spPr>
      </p:pic>
      <p:pic>
        <p:nvPicPr>
          <p:cNvPr id="56" name="Picture 55">
            <a:extLst>
              <a:ext uri="{FF2B5EF4-FFF2-40B4-BE49-F238E27FC236}">
                <a16:creationId xmlns:a16="http://schemas.microsoft.com/office/drawing/2014/main" id="{E602F26D-E0B4-4FD4-867D-5460AF3D431F}"/>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6991479" y="4830083"/>
            <a:ext cx="4186556" cy="253172"/>
          </a:xfrm>
          <a:prstGeom prst="rect">
            <a:avLst/>
          </a:prstGeom>
        </p:spPr>
      </p:pic>
      <p:pic>
        <p:nvPicPr>
          <p:cNvPr id="64" name="Picture 63">
            <a:extLst>
              <a:ext uri="{FF2B5EF4-FFF2-40B4-BE49-F238E27FC236}">
                <a16:creationId xmlns:a16="http://schemas.microsoft.com/office/drawing/2014/main" id="{64217F15-98B3-47F5-BB2E-FB13BB3889C7}"/>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4484452" y="5626319"/>
            <a:ext cx="1886213" cy="645505"/>
          </a:xfrm>
          <a:prstGeom prst="rect">
            <a:avLst/>
          </a:prstGeom>
        </p:spPr>
      </p:pic>
      <p:pic>
        <p:nvPicPr>
          <p:cNvPr id="62" name="Picture 61">
            <a:extLst>
              <a:ext uri="{FF2B5EF4-FFF2-40B4-BE49-F238E27FC236}">
                <a16:creationId xmlns:a16="http://schemas.microsoft.com/office/drawing/2014/main" id="{2AD33453-FD9B-4FB4-AE18-F8D5ECED4645}"/>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6991479" y="5263786"/>
            <a:ext cx="3722128" cy="586822"/>
          </a:xfrm>
          <a:prstGeom prst="rect">
            <a:avLst/>
          </a:prstGeom>
        </p:spPr>
      </p:pic>
    </p:spTree>
    <p:extLst>
      <p:ext uri="{BB962C8B-B14F-4D97-AF65-F5344CB8AC3E}">
        <p14:creationId xmlns:p14="http://schemas.microsoft.com/office/powerpoint/2010/main" val="220515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2" name="Group 1">
            <a:extLst>
              <a:ext uri="{FF2B5EF4-FFF2-40B4-BE49-F238E27FC236}">
                <a16:creationId xmlns:a16="http://schemas.microsoft.com/office/drawing/2014/main" id="{34623754-E10F-4C53-B4C6-366C6E98189D}"/>
              </a:ext>
            </a:extLst>
          </p:cNvPr>
          <p:cNvGrpSpPr/>
          <p:nvPr/>
        </p:nvGrpSpPr>
        <p:grpSpPr>
          <a:xfrm>
            <a:off x="1710958" y="1563078"/>
            <a:ext cx="8525042" cy="3530922"/>
            <a:chOff x="1207643" y="2368268"/>
            <a:chExt cx="9920105" cy="4108732"/>
          </a:xfrm>
        </p:grpSpPr>
        <p:grpSp>
          <p:nvGrpSpPr>
            <p:cNvPr id="9" name="Group 8">
              <a:extLst>
                <a:ext uri="{FF2B5EF4-FFF2-40B4-BE49-F238E27FC236}">
                  <a16:creationId xmlns:a16="http://schemas.microsoft.com/office/drawing/2014/main" id="{BA468D22-9BDD-4C44-B2A9-7F76C789DCFF}"/>
                </a:ext>
              </a:extLst>
            </p:cNvPr>
            <p:cNvGrpSpPr/>
            <p:nvPr/>
          </p:nvGrpSpPr>
          <p:grpSpPr>
            <a:xfrm>
              <a:off x="1207643" y="2368268"/>
              <a:ext cx="4239069" cy="4108732"/>
              <a:chOff x="3749917" y="1519238"/>
              <a:chExt cx="4239069" cy="4108732"/>
            </a:xfrm>
          </p:grpSpPr>
          <p:graphicFrame>
            <p:nvGraphicFramePr>
              <p:cNvPr id="10" name="Object 9">
                <a:extLst>
                  <a:ext uri="{FF2B5EF4-FFF2-40B4-BE49-F238E27FC236}">
                    <a16:creationId xmlns:a16="http://schemas.microsoft.com/office/drawing/2014/main" id="{B9587F9D-E4F4-4CC0-87BE-14468F48762C}"/>
                  </a:ext>
                </a:extLst>
              </p:cNvPr>
              <p:cNvGraphicFramePr>
                <a:graphicFrameLocks noChangeAspect="1"/>
              </p:cNvGraphicFramePr>
              <p:nvPr>
                <p:extLst>
                  <p:ext uri="{D42A27DB-BD31-4B8C-83A1-F6EECF244321}">
                    <p14:modId xmlns:p14="http://schemas.microsoft.com/office/powerpoint/2010/main" val="1593602275"/>
                  </p:ext>
                </p:extLst>
              </p:nvPr>
            </p:nvGraphicFramePr>
            <p:xfrm>
              <a:off x="4026586" y="1519238"/>
              <a:ext cx="3962400" cy="3914775"/>
            </p:xfrm>
            <a:graphic>
              <a:graphicData uri="http://schemas.openxmlformats.org/presentationml/2006/ole">
                <mc:AlternateContent xmlns:mc="http://schemas.openxmlformats.org/markup-compatibility/2006">
                  <mc:Choice xmlns:v="urn:schemas-microsoft-com:vml" Requires="v">
                    <p:oleObj spid="_x0000_s7568" name="KGPlot" r:id="rId24" imgW="5283000" imgH="5219640" progId="KGraph_Plot">
                      <p:embed/>
                    </p:oleObj>
                  </mc:Choice>
                  <mc:Fallback>
                    <p:oleObj name="KGPlot" r:id="rId24" imgW="5283000" imgH="5219640" progId="KGraph_Plot">
                      <p:embed/>
                      <p:pic>
                        <p:nvPicPr>
                          <p:cNvPr id="15" name="Object 14">
                            <a:extLst>
                              <a:ext uri="{FF2B5EF4-FFF2-40B4-BE49-F238E27FC236}">
                                <a16:creationId xmlns:a16="http://schemas.microsoft.com/office/drawing/2014/main" id="{E8CE323C-3123-43AD-941E-0C83189957C6}"/>
                              </a:ext>
                            </a:extLst>
                          </p:cNvPr>
                          <p:cNvPicPr/>
                          <p:nvPr/>
                        </p:nvPicPr>
                        <p:blipFill>
                          <a:blip r:embed="rId25"/>
                          <a:stretch>
                            <a:fillRect/>
                          </a:stretch>
                        </p:blipFill>
                        <p:spPr>
                          <a:xfrm>
                            <a:off x="4026586" y="1519238"/>
                            <a:ext cx="3962400" cy="3914775"/>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BFA77416-23F4-4FB8-91C3-10A3F292AC03}"/>
                  </a:ext>
                </a:extLst>
              </p:cNvPr>
              <p:cNvPicPr>
                <a:picLocks noChangeAspect="1"/>
              </p:cNvPicPr>
              <p:nvPr>
                <p:custDataLst>
                  <p:tags r:id="rId15"/>
                </p:custDataLst>
              </p:nvPr>
            </p:nvPicPr>
            <p:blipFill>
              <a:blip r:embed="rId26" cstate="print">
                <a:extLst>
                  <a:ext uri="{28A0092B-C50C-407E-A947-70E740481C1C}">
                    <a14:useLocalDpi xmlns:a14="http://schemas.microsoft.com/office/drawing/2010/main" val="0"/>
                  </a:ext>
                </a:extLst>
              </a:blip>
              <a:stretch>
                <a:fillRect/>
              </a:stretch>
            </p:blipFill>
            <p:spPr>
              <a:xfrm>
                <a:off x="6127800" y="5452380"/>
                <a:ext cx="118279" cy="175590"/>
              </a:xfrm>
              <a:prstGeom prst="rect">
                <a:avLst/>
              </a:prstGeom>
            </p:spPr>
          </p:pic>
          <p:pic>
            <p:nvPicPr>
              <p:cNvPr id="14" name="Picture 13">
                <a:extLst>
                  <a:ext uri="{FF2B5EF4-FFF2-40B4-BE49-F238E27FC236}">
                    <a16:creationId xmlns:a16="http://schemas.microsoft.com/office/drawing/2014/main" id="{F3EE3B37-9AD7-4672-980D-EEDB54463FB0}"/>
                  </a:ext>
                </a:extLst>
              </p:cNvPr>
              <p:cNvPicPr>
                <a:picLocks noChangeAspect="1"/>
              </p:cNvPicPr>
              <p:nvPr>
                <p:custDataLst>
                  <p:tags r:id="rId16"/>
                </p:custDataLst>
              </p:nvPr>
            </p:nvPicPr>
            <p:blipFill>
              <a:blip r:embed="rId27" cstate="print">
                <a:extLst>
                  <a:ext uri="{28A0092B-C50C-407E-A947-70E740481C1C}">
                    <a14:useLocalDpi xmlns:a14="http://schemas.microsoft.com/office/drawing/2010/main" val="0"/>
                  </a:ext>
                </a:extLst>
              </a:blip>
              <a:stretch>
                <a:fillRect/>
              </a:stretch>
            </p:blipFill>
            <p:spPr>
              <a:xfrm rot="16200000">
                <a:off x="3377399" y="3274534"/>
                <a:ext cx="965742" cy="220706"/>
              </a:xfrm>
              <a:prstGeom prst="rect">
                <a:avLst/>
              </a:prstGeom>
            </p:spPr>
          </p:pic>
          <p:cxnSp>
            <p:nvCxnSpPr>
              <p:cNvPr id="15" name="Straight Connector 14">
                <a:extLst>
                  <a:ext uri="{FF2B5EF4-FFF2-40B4-BE49-F238E27FC236}">
                    <a16:creationId xmlns:a16="http://schemas.microsoft.com/office/drawing/2014/main" id="{A60B1ED0-0A53-43FA-B1A3-005DC445BB1A}"/>
                  </a:ext>
                </a:extLst>
              </p:cNvPr>
              <p:cNvCxnSpPr>
                <a:cxnSpLocks/>
              </p:cNvCxnSpPr>
              <p:nvPr/>
            </p:nvCxnSpPr>
            <p:spPr>
              <a:xfrm flipH="1" flipV="1">
                <a:off x="5845784" y="2425392"/>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0ADBF85D-5E5B-44CA-B678-FFF2DF4D112C}"/>
                  </a:ext>
                </a:extLst>
              </p:cNvPr>
              <p:cNvPicPr>
                <a:picLocks noChangeAspect="1"/>
              </p:cNvPicPr>
              <p:nvPr>
                <p:custDataLst>
                  <p:tags r:id="rId17"/>
                </p:custDataLst>
              </p:nvPr>
            </p:nvPicPr>
            <p:blipFill>
              <a:blip r:embed="rId28" cstate="print">
                <a:extLst>
                  <a:ext uri="{28A0092B-C50C-407E-A947-70E740481C1C}">
                    <a14:useLocalDpi xmlns:a14="http://schemas.microsoft.com/office/drawing/2010/main" val="0"/>
                  </a:ext>
                </a:extLst>
              </a:blip>
              <a:stretch>
                <a:fillRect/>
              </a:stretch>
            </p:blipFill>
            <p:spPr>
              <a:xfrm>
                <a:off x="5124869" y="2252960"/>
                <a:ext cx="698852" cy="161109"/>
              </a:xfrm>
              <a:prstGeom prst="rect">
                <a:avLst/>
              </a:prstGeom>
            </p:spPr>
          </p:pic>
          <p:cxnSp>
            <p:nvCxnSpPr>
              <p:cNvPr id="18" name="Straight Connector 17">
                <a:extLst>
                  <a:ext uri="{FF2B5EF4-FFF2-40B4-BE49-F238E27FC236}">
                    <a16:creationId xmlns:a16="http://schemas.microsoft.com/office/drawing/2014/main" id="{2C5141FA-3AB2-404C-9EA1-75BFAEEF524A}"/>
                  </a:ext>
                </a:extLst>
              </p:cNvPr>
              <p:cNvCxnSpPr>
                <a:cxnSpLocks/>
              </p:cNvCxnSpPr>
              <p:nvPr/>
            </p:nvCxnSpPr>
            <p:spPr>
              <a:xfrm flipH="1" flipV="1">
                <a:off x="5543069" y="3188837"/>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6F8FEB11-4E2B-4509-862C-C177E56AE92B}"/>
                  </a:ext>
                </a:extLst>
              </p:cNvPr>
              <p:cNvPicPr>
                <a:picLocks noChangeAspect="1"/>
              </p:cNvPicPr>
              <p:nvPr>
                <p:custDataLst>
                  <p:tags r:id="rId18"/>
                </p:custDataLst>
              </p:nvPr>
            </p:nvPicPr>
            <p:blipFill>
              <a:blip r:embed="rId29" cstate="print">
                <a:extLst>
                  <a:ext uri="{28A0092B-C50C-407E-A947-70E740481C1C}">
                    <a14:useLocalDpi xmlns:a14="http://schemas.microsoft.com/office/drawing/2010/main" val="0"/>
                  </a:ext>
                </a:extLst>
              </a:blip>
              <a:stretch>
                <a:fillRect/>
              </a:stretch>
            </p:blipFill>
            <p:spPr>
              <a:xfrm>
                <a:off x="6014168" y="3429000"/>
                <a:ext cx="698852" cy="161109"/>
              </a:xfrm>
              <a:prstGeom prst="rect">
                <a:avLst/>
              </a:prstGeom>
            </p:spPr>
          </p:pic>
          <p:cxnSp>
            <p:nvCxnSpPr>
              <p:cNvPr id="20" name="Straight Connector 19">
                <a:extLst>
                  <a:ext uri="{FF2B5EF4-FFF2-40B4-BE49-F238E27FC236}">
                    <a16:creationId xmlns:a16="http://schemas.microsoft.com/office/drawing/2014/main" id="{81D2F859-7101-408B-A8BE-0E3492327913}"/>
                  </a:ext>
                </a:extLst>
              </p:cNvPr>
              <p:cNvCxnSpPr>
                <a:cxnSpLocks/>
              </p:cNvCxnSpPr>
              <p:nvPr/>
            </p:nvCxnSpPr>
            <p:spPr>
              <a:xfrm flipH="1" flipV="1">
                <a:off x="5228002" y="3936232"/>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59808FD4-0856-4A00-A061-42821EA49CD5}"/>
                  </a:ext>
                </a:extLst>
              </p:cNvPr>
              <p:cNvPicPr>
                <a:picLocks noChangeAspect="1"/>
              </p:cNvPicPr>
              <p:nvPr>
                <p:custDataLst>
                  <p:tags r:id="rId19"/>
                </p:custDataLst>
              </p:nvPr>
            </p:nvPicPr>
            <p:blipFill>
              <a:blip r:embed="rId30" cstate="print">
                <a:extLst>
                  <a:ext uri="{28A0092B-C50C-407E-A947-70E740481C1C}">
                    <a14:useLocalDpi xmlns:a14="http://schemas.microsoft.com/office/drawing/2010/main" val="0"/>
                  </a:ext>
                </a:extLst>
              </a:blip>
              <a:stretch>
                <a:fillRect/>
              </a:stretch>
            </p:blipFill>
            <p:spPr>
              <a:xfrm>
                <a:off x="5474295" y="4015539"/>
                <a:ext cx="698852" cy="161109"/>
              </a:xfrm>
              <a:prstGeom prst="rect">
                <a:avLst/>
              </a:prstGeom>
            </p:spPr>
          </p:pic>
        </p:grpSp>
        <p:grpSp>
          <p:nvGrpSpPr>
            <p:cNvPr id="22" name="Group 21">
              <a:extLst>
                <a:ext uri="{FF2B5EF4-FFF2-40B4-BE49-F238E27FC236}">
                  <a16:creationId xmlns:a16="http://schemas.microsoft.com/office/drawing/2014/main" id="{60F8D235-5EAE-41C3-9AC3-25F177147CDC}"/>
                </a:ext>
              </a:extLst>
            </p:cNvPr>
            <p:cNvGrpSpPr/>
            <p:nvPr/>
          </p:nvGrpSpPr>
          <p:grpSpPr>
            <a:xfrm>
              <a:off x="6894421" y="2368268"/>
              <a:ext cx="4233327" cy="4108732"/>
              <a:chOff x="3749917" y="1519238"/>
              <a:chExt cx="4233327" cy="4108732"/>
            </a:xfrm>
          </p:grpSpPr>
          <p:graphicFrame>
            <p:nvGraphicFramePr>
              <p:cNvPr id="23" name="Object 22">
                <a:extLst>
                  <a:ext uri="{FF2B5EF4-FFF2-40B4-BE49-F238E27FC236}">
                    <a16:creationId xmlns:a16="http://schemas.microsoft.com/office/drawing/2014/main" id="{93186EC2-7874-4D4F-88B5-91C18FE17C08}"/>
                  </a:ext>
                </a:extLst>
              </p:cNvPr>
              <p:cNvGraphicFramePr>
                <a:graphicFrameLocks noChangeAspect="1"/>
              </p:cNvGraphicFramePr>
              <p:nvPr>
                <p:extLst>
                  <p:ext uri="{D42A27DB-BD31-4B8C-83A1-F6EECF244321}">
                    <p14:modId xmlns:p14="http://schemas.microsoft.com/office/powerpoint/2010/main" val="1459197407"/>
                  </p:ext>
                </p:extLst>
              </p:nvPr>
            </p:nvGraphicFramePr>
            <p:xfrm>
              <a:off x="4087519" y="1519238"/>
              <a:ext cx="3895725" cy="3914775"/>
            </p:xfrm>
            <a:graphic>
              <a:graphicData uri="http://schemas.openxmlformats.org/presentationml/2006/ole">
                <mc:AlternateContent xmlns:mc="http://schemas.openxmlformats.org/markup-compatibility/2006">
                  <mc:Choice xmlns:v="urn:schemas-microsoft-com:vml" Requires="v">
                    <p:oleObj spid="_x0000_s7569" name="KGPlot" r:id="rId31" imgW="5194080" imgH="5219640" progId="KGraph_Plot">
                      <p:embed/>
                    </p:oleObj>
                  </mc:Choice>
                  <mc:Fallback>
                    <p:oleObj name="KGPlot" r:id="rId31" imgW="5194080" imgH="5219640" progId="KGraph_Plot">
                      <p:embed/>
                      <p:pic>
                        <p:nvPicPr>
                          <p:cNvPr id="32" name="Object 31">
                            <a:extLst>
                              <a:ext uri="{FF2B5EF4-FFF2-40B4-BE49-F238E27FC236}">
                                <a16:creationId xmlns:a16="http://schemas.microsoft.com/office/drawing/2014/main" id="{8F2D7FDC-6CF3-413C-82DA-89DFA705FA7E}"/>
                              </a:ext>
                            </a:extLst>
                          </p:cNvPr>
                          <p:cNvPicPr/>
                          <p:nvPr/>
                        </p:nvPicPr>
                        <p:blipFill>
                          <a:blip r:embed="rId32"/>
                          <a:stretch>
                            <a:fillRect/>
                          </a:stretch>
                        </p:blipFill>
                        <p:spPr>
                          <a:xfrm>
                            <a:off x="4087519" y="1519238"/>
                            <a:ext cx="3895725" cy="3914775"/>
                          </a:xfrm>
                          <a:prstGeom prst="rect">
                            <a:avLst/>
                          </a:prstGeom>
                        </p:spPr>
                      </p:pic>
                    </p:oleObj>
                  </mc:Fallback>
                </mc:AlternateContent>
              </a:graphicData>
            </a:graphic>
          </p:graphicFrame>
          <p:pic>
            <p:nvPicPr>
              <p:cNvPr id="24" name="Picture 23">
                <a:extLst>
                  <a:ext uri="{FF2B5EF4-FFF2-40B4-BE49-F238E27FC236}">
                    <a16:creationId xmlns:a16="http://schemas.microsoft.com/office/drawing/2014/main" id="{BA2046FE-7EBD-4AF4-9079-517A4463B91F}"/>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127800" y="5452380"/>
                <a:ext cx="118279" cy="175590"/>
              </a:xfrm>
              <a:prstGeom prst="rect">
                <a:avLst/>
              </a:prstGeom>
            </p:spPr>
          </p:pic>
          <p:pic>
            <p:nvPicPr>
              <p:cNvPr id="25" name="Picture 24">
                <a:extLst>
                  <a:ext uri="{FF2B5EF4-FFF2-40B4-BE49-F238E27FC236}">
                    <a16:creationId xmlns:a16="http://schemas.microsoft.com/office/drawing/2014/main" id="{59A77BD6-3D7D-468D-8A31-7C21562821AC}"/>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rot="16200000">
                <a:off x="3377399" y="3274534"/>
                <a:ext cx="965742" cy="220706"/>
              </a:xfrm>
              <a:prstGeom prst="rect">
                <a:avLst/>
              </a:prstGeom>
            </p:spPr>
          </p:pic>
          <p:cxnSp>
            <p:nvCxnSpPr>
              <p:cNvPr id="26" name="Straight Connector 25">
                <a:extLst>
                  <a:ext uri="{FF2B5EF4-FFF2-40B4-BE49-F238E27FC236}">
                    <a16:creationId xmlns:a16="http://schemas.microsoft.com/office/drawing/2014/main" id="{931CC628-0573-497E-B590-ED494D11F8CB}"/>
                  </a:ext>
                </a:extLst>
              </p:cNvPr>
              <p:cNvCxnSpPr>
                <a:cxnSpLocks/>
              </p:cNvCxnSpPr>
              <p:nvPr/>
            </p:nvCxnSpPr>
            <p:spPr>
              <a:xfrm flipH="1" flipV="1">
                <a:off x="6926856" y="2659255"/>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7EF07734-00BA-45B8-A869-E51A170CF5D7}"/>
                  </a:ext>
                </a:extLst>
              </p:cNvPr>
              <p:cNvPicPr>
                <a:picLocks noChangeAspect="1"/>
              </p:cNvPicPr>
              <p:nvPr>
                <p:custDataLst>
                  <p:tags r:id="rId12"/>
                </p:custDataLst>
              </p:nvPr>
            </p:nvPicPr>
            <p:blipFill>
              <a:blip r:embed="rId30" cstate="print">
                <a:extLst>
                  <a:ext uri="{28A0092B-C50C-407E-A947-70E740481C1C}">
                    <a14:useLocalDpi xmlns:a14="http://schemas.microsoft.com/office/drawing/2010/main" val="0"/>
                  </a:ext>
                </a:extLst>
              </a:blip>
              <a:stretch>
                <a:fillRect/>
              </a:stretch>
            </p:blipFill>
            <p:spPr>
              <a:xfrm>
                <a:off x="6205941" y="2486822"/>
                <a:ext cx="698852" cy="161109"/>
              </a:xfrm>
              <a:prstGeom prst="rect">
                <a:avLst/>
              </a:prstGeom>
            </p:spPr>
          </p:pic>
          <p:cxnSp>
            <p:nvCxnSpPr>
              <p:cNvPr id="28" name="Straight Connector 27">
                <a:extLst>
                  <a:ext uri="{FF2B5EF4-FFF2-40B4-BE49-F238E27FC236}">
                    <a16:creationId xmlns:a16="http://schemas.microsoft.com/office/drawing/2014/main" id="{7E05C71B-006C-40B6-B8F1-F7434175A2D9}"/>
                  </a:ext>
                </a:extLst>
              </p:cNvPr>
              <p:cNvCxnSpPr>
                <a:cxnSpLocks/>
              </p:cNvCxnSpPr>
              <p:nvPr/>
            </p:nvCxnSpPr>
            <p:spPr>
              <a:xfrm flipH="1" flipV="1">
                <a:off x="5878861" y="3512585"/>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2DC2FB3A-2AEB-4EF7-803E-DB02CAA5E71E}"/>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5166269" y="3334714"/>
                <a:ext cx="698852" cy="161109"/>
              </a:xfrm>
              <a:prstGeom prst="rect">
                <a:avLst/>
              </a:prstGeom>
            </p:spPr>
          </p:pic>
          <p:cxnSp>
            <p:nvCxnSpPr>
              <p:cNvPr id="30" name="Straight Connector 29">
                <a:extLst>
                  <a:ext uri="{FF2B5EF4-FFF2-40B4-BE49-F238E27FC236}">
                    <a16:creationId xmlns:a16="http://schemas.microsoft.com/office/drawing/2014/main" id="{B9046CD2-6C39-4AFC-B5F6-514AC2BD4BBA}"/>
                  </a:ext>
                </a:extLst>
              </p:cNvPr>
              <p:cNvCxnSpPr>
                <a:cxnSpLocks/>
              </p:cNvCxnSpPr>
              <p:nvPr/>
            </p:nvCxnSpPr>
            <p:spPr>
              <a:xfrm flipH="1" flipV="1">
                <a:off x="6799989" y="3756360"/>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D0E55F00-06EB-4810-AFAE-B3BA0BF1D430}"/>
                  </a:ext>
                </a:extLst>
              </p:cNvPr>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7046282" y="3835666"/>
                <a:ext cx="698852" cy="161109"/>
              </a:xfrm>
              <a:prstGeom prst="rect">
                <a:avLst/>
              </a:prstGeom>
            </p:spPr>
          </p:pic>
        </p:grpSp>
      </p:grpSp>
      <p:pic>
        <p:nvPicPr>
          <p:cNvPr id="32" name="Picture 31">
            <a:extLst>
              <a:ext uri="{FF2B5EF4-FFF2-40B4-BE49-F238E27FC236}">
                <a16:creationId xmlns:a16="http://schemas.microsoft.com/office/drawing/2014/main" id="{A34FBAE1-2AF6-417F-B859-526B5C3A3FEA}"/>
              </a:ext>
            </a:extLst>
          </p:cNvPr>
          <p:cNvPicPr>
            <a:picLocks noChangeAspect="1"/>
          </p:cNvPicPr>
          <p:nvPr>
            <p:custDataLst>
              <p:tags r:id="rId5"/>
            </p:custDataLst>
          </p:nvPr>
        </p:nvPicPr>
        <p:blipFill>
          <a:blip r:embed="rId33">
            <a:extLst>
              <a:ext uri="{28A0092B-C50C-407E-A947-70E740481C1C}">
                <a14:useLocalDpi xmlns:a14="http://schemas.microsoft.com/office/drawing/2010/main" val="0"/>
              </a:ext>
            </a:extLst>
          </a:blip>
          <a:stretch>
            <a:fillRect/>
          </a:stretch>
        </p:blipFill>
        <p:spPr>
          <a:xfrm>
            <a:off x="4671144" y="5214721"/>
            <a:ext cx="2104328" cy="238692"/>
          </a:xfrm>
          <a:prstGeom prst="rect">
            <a:avLst/>
          </a:prstGeom>
        </p:spPr>
      </p:pic>
      <p:pic>
        <p:nvPicPr>
          <p:cNvPr id="33" name="Picture 32">
            <a:extLst>
              <a:ext uri="{FF2B5EF4-FFF2-40B4-BE49-F238E27FC236}">
                <a16:creationId xmlns:a16="http://schemas.microsoft.com/office/drawing/2014/main" id="{522890C3-85E9-4265-BD98-B0764003C6BB}"/>
              </a:ext>
            </a:extLst>
          </p:cNvPr>
          <p:cNvPicPr>
            <a:picLocks noChangeAspect="1"/>
          </p:cNvPicPr>
          <p:nvPr>
            <p:custDataLst>
              <p:tags r:id="rId6"/>
            </p:custDataLst>
          </p:nvPr>
        </p:nvPicPr>
        <p:blipFill>
          <a:blip r:embed="rId34">
            <a:extLst>
              <a:ext uri="{28A0092B-C50C-407E-A947-70E740481C1C}">
                <a14:useLocalDpi xmlns:a14="http://schemas.microsoft.com/office/drawing/2010/main" val="0"/>
              </a:ext>
            </a:extLst>
          </a:blip>
          <a:stretch>
            <a:fillRect/>
          </a:stretch>
        </p:blipFill>
        <p:spPr>
          <a:xfrm>
            <a:off x="4624252" y="5702937"/>
            <a:ext cx="4595502" cy="561063"/>
          </a:xfrm>
          <a:prstGeom prst="rect">
            <a:avLst/>
          </a:prstGeom>
        </p:spPr>
      </p:pic>
      <p:pic>
        <p:nvPicPr>
          <p:cNvPr id="34" name="Picture 33">
            <a:extLst>
              <a:ext uri="{FF2B5EF4-FFF2-40B4-BE49-F238E27FC236}">
                <a16:creationId xmlns:a16="http://schemas.microsoft.com/office/drawing/2014/main" id="{8620A7B2-243F-435E-BD6B-E7E95892A493}"/>
              </a:ext>
            </a:extLst>
          </p:cNvPr>
          <p:cNvPicPr>
            <a:picLocks noChangeAspect="1"/>
          </p:cNvPicPr>
          <p:nvPr>
            <p:custDataLst>
              <p:tags r:id="rId7"/>
            </p:custDataLst>
          </p:nvPr>
        </p:nvPicPr>
        <p:blipFill>
          <a:blip r:embed="rId35">
            <a:extLst>
              <a:ext uri="{28A0092B-C50C-407E-A947-70E740481C1C}">
                <a14:useLocalDpi xmlns:a14="http://schemas.microsoft.com/office/drawing/2010/main" val="0"/>
              </a:ext>
            </a:extLst>
          </a:blip>
          <a:stretch>
            <a:fillRect/>
          </a:stretch>
        </p:blipFill>
        <p:spPr>
          <a:xfrm>
            <a:off x="7691244" y="1185078"/>
            <a:ext cx="1799028" cy="199519"/>
          </a:xfrm>
          <a:prstGeom prst="rect">
            <a:avLst/>
          </a:prstGeom>
        </p:spPr>
      </p:pic>
      <p:pic>
        <p:nvPicPr>
          <p:cNvPr id="35" name="Picture 34">
            <a:extLst>
              <a:ext uri="{FF2B5EF4-FFF2-40B4-BE49-F238E27FC236}">
                <a16:creationId xmlns:a16="http://schemas.microsoft.com/office/drawing/2014/main" id="{B8E30CC6-2242-44C2-A890-2667E1906706}"/>
              </a:ext>
            </a:extLst>
          </p:cNvPr>
          <p:cNvPicPr>
            <a:picLocks noChangeAspect="1"/>
          </p:cNvPicPr>
          <p:nvPr>
            <p:custDataLst>
              <p:tags r:id="rId8"/>
            </p:custDataLst>
          </p:nvPr>
        </p:nvPicPr>
        <p:blipFill>
          <a:blip r:embed="rId36">
            <a:extLst>
              <a:ext uri="{28A0092B-C50C-407E-A947-70E740481C1C}">
                <a14:useLocalDpi xmlns:a14="http://schemas.microsoft.com/office/drawing/2010/main" val="0"/>
              </a:ext>
            </a:extLst>
          </a:blip>
          <a:stretch>
            <a:fillRect/>
          </a:stretch>
        </p:blipFill>
        <p:spPr>
          <a:xfrm>
            <a:off x="2416519" y="1185078"/>
            <a:ext cx="2377467" cy="246465"/>
          </a:xfrm>
          <a:prstGeom prst="rect">
            <a:avLst/>
          </a:prstGeom>
        </p:spPr>
      </p:pic>
      <p:pic>
        <p:nvPicPr>
          <p:cNvPr id="8" name="Picture 7">
            <a:extLst>
              <a:ext uri="{FF2B5EF4-FFF2-40B4-BE49-F238E27FC236}">
                <a16:creationId xmlns:a16="http://schemas.microsoft.com/office/drawing/2014/main" id="{A708F2AD-8F42-4F0F-8397-CC7259B6F2AC}"/>
              </a:ext>
            </a:extLst>
          </p:cNvPr>
          <p:cNvPicPr>
            <a:picLocks noChangeAspect="1"/>
          </p:cNvPicPr>
          <p:nvPr>
            <p:custDataLst>
              <p:tags r:id="rId9"/>
            </p:custDataLst>
          </p:nvPr>
        </p:nvPicPr>
        <p:blipFill>
          <a:blip r:embed="rId37">
            <a:extLst>
              <a:ext uri="{28A0092B-C50C-407E-A947-70E740481C1C}">
                <a14:useLocalDpi xmlns:a14="http://schemas.microsoft.com/office/drawing/2010/main" val="0"/>
              </a:ext>
            </a:extLst>
          </a:blip>
          <a:stretch>
            <a:fillRect/>
          </a:stretch>
        </p:blipFill>
        <p:spPr>
          <a:xfrm>
            <a:off x="336001" y="291482"/>
            <a:ext cx="7101310" cy="340659"/>
          </a:xfrm>
          <a:prstGeom prst="rect">
            <a:avLst/>
          </a:prstGeom>
        </p:spPr>
      </p:pic>
    </p:spTree>
    <p:extLst>
      <p:ext uri="{BB962C8B-B14F-4D97-AF65-F5344CB8AC3E}">
        <p14:creationId xmlns:p14="http://schemas.microsoft.com/office/powerpoint/2010/main" val="24937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D8B7CE90-2026-40FE-9DA1-73DCBD8C3BE5}"/>
              </a:ext>
            </a:extLst>
          </p:cNvPr>
          <p:cNvPicPr>
            <a:picLocks noChangeAspect="1"/>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a:xfrm>
            <a:off x="336001" y="291482"/>
            <a:ext cx="7368810" cy="340659"/>
          </a:xfrm>
          <a:prstGeom prst="rect">
            <a:avLst/>
          </a:prstGeom>
        </p:spPr>
      </p:pic>
      <p:grpSp>
        <p:nvGrpSpPr>
          <p:cNvPr id="45" name="Group 44">
            <a:extLst>
              <a:ext uri="{FF2B5EF4-FFF2-40B4-BE49-F238E27FC236}">
                <a16:creationId xmlns:a16="http://schemas.microsoft.com/office/drawing/2014/main" id="{7CEA0540-9043-4DBD-8F83-9D5B0C052D25}"/>
              </a:ext>
            </a:extLst>
          </p:cNvPr>
          <p:cNvGrpSpPr/>
          <p:nvPr/>
        </p:nvGrpSpPr>
        <p:grpSpPr>
          <a:xfrm>
            <a:off x="157218" y="854647"/>
            <a:ext cx="11916836" cy="5409353"/>
            <a:chOff x="157218" y="854647"/>
            <a:chExt cx="11916836" cy="5409353"/>
          </a:xfrm>
        </p:grpSpPr>
        <p:grpSp>
          <p:nvGrpSpPr>
            <p:cNvPr id="8" name="Group 7">
              <a:extLst>
                <a:ext uri="{FF2B5EF4-FFF2-40B4-BE49-F238E27FC236}">
                  <a16:creationId xmlns:a16="http://schemas.microsoft.com/office/drawing/2014/main" id="{92731184-7889-42D9-BC8C-D8D080410EC1}"/>
                </a:ext>
              </a:extLst>
            </p:cNvPr>
            <p:cNvGrpSpPr/>
            <p:nvPr/>
          </p:nvGrpSpPr>
          <p:grpSpPr>
            <a:xfrm>
              <a:off x="1236000" y="2516788"/>
              <a:ext cx="9330283" cy="3747212"/>
              <a:chOff x="1085717" y="1930268"/>
              <a:chExt cx="10230442" cy="4108732"/>
            </a:xfrm>
          </p:grpSpPr>
          <p:grpSp>
            <p:nvGrpSpPr>
              <p:cNvPr id="12" name="Group 11">
                <a:extLst>
                  <a:ext uri="{FF2B5EF4-FFF2-40B4-BE49-F238E27FC236}">
                    <a16:creationId xmlns:a16="http://schemas.microsoft.com/office/drawing/2014/main" id="{009BF5F7-EDD0-4803-A927-CBF1B5A54459}"/>
                  </a:ext>
                </a:extLst>
              </p:cNvPr>
              <p:cNvGrpSpPr/>
              <p:nvPr/>
            </p:nvGrpSpPr>
            <p:grpSpPr>
              <a:xfrm>
                <a:off x="1085717" y="1930544"/>
                <a:ext cx="4229233" cy="4108456"/>
                <a:chOff x="3754485" y="1519514"/>
                <a:chExt cx="4229233" cy="4108456"/>
              </a:xfrm>
            </p:grpSpPr>
            <p:graphicFrame>
              <p:nvGraphicFramePr>
                <p:cNvPr id="14" name="Object 13">
                  <a:extLst>
                    <a:ext uri="{FF2B5EF4-FFF2-40B4-BE49-F238E27FC236}">
                      <a16:creationId xmlns:a16="http://schemas.microsoft.com/office/drawing/2014/main" id="{31DE8413-2306-4687-B05D-B88FE0427A4D}"/>
                    </a:ext>
                  </a:extLst>
                </p:cNvPr>
                <p:cNvGraphicFramePr>
                  <a:graphicFrameLocks noChangeAspect="1"/>
                </p:cNvGraphicFramePr>
                <p:nvPr>
                  <p:extLst>
                    <p:ext uri="{D42A27DB-BD31-4B8C-83A1-F6EECF244321}">
                      <p14:modId xmlns:p14="http://schemas.microsoft.com/office/powerpoint/2010/main" val="3708733418"/>
                    </p:ext>
                  </p:extLst>
                </p:nvPr>
              </p:nvGraphicFramePr>
              <p:xfrm>
                <a:off x="4087993" y="1519514"/>
                <a:ext cx="3895725" cy="3914775"/>
              </p:xfrm>
              <a:graphic>
                <a:graphicData uri="http://schemas.openxmlformats.org/presentationml/2006/ole">
                  <mc:AlternateContent xmlns:mc="http://schemas.openxmlformats.org/markup-compatibility/2006">
                    <mc:Choice xmlns:v="urn:schemas-microsoft-com:vml" Requires="v">
                      <p:oleObj spid="_x0000_s8586" name="KGPlot" r:id="rId27" imgW="5194080" imgH="5219640" progId="KGraph_Plot">
                        <p:embed/>
                      </p:oleObj>
                    </mc:Choice>
                    <mc:Fallback>
                      <p:oleObj name="KGPlot" r:id="rId27" imgW="5194080" imgH="5219640" progId="KGraph_Plot">
                        <p:embed/>
                        <p:pic>
                          <p:nvPicPr>
                            <p:cNvPr id="50" name="Object 49">
                              <a:extLst>
                                <a:ext uri="{FF2B5EF4-FFF2-40B4-BE49-F238E27FC236}">
                                  <a16:creationId xmlns:a16="http://schemas.microsoft.com/office/drawing/2014/main" id="{49F076E2-AA87-4FD9-94DA-FCCEE7AA2396}"/>
                                </a:ext>
                              </a:extLst>
                            </p:cNvPr>
                            <p:cNvPicPr/>
                            <p:nvPr/>
                          </p:nvPicPr>
                          <p:blipFill>
                            <a:blip r:embed="rId28"/>
                            <a:stretch>
                              <a:fillRect/>
                            </a:stretch>
                          </p:blipFill>
                          <p:spPr>
                            <a:xfrm>
                              <a:off x="4087993" y="1519514"/>
                              <a:ext cx="3895725" cy="3914775"/>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A6D091B2-A06C-4012-A5EF-2302E1B7A382}"/>
                    </a:ext>
                  </a:extLst>
                </p:cNvPr>
                <p:cNvPicPr>
                  <a:picLocks noChangeAspect="1"/>
                </p:cNvPicPr>
                <p:nvPr>
                  <p:custDataLst>
                    <p:tags r:id="rId17"/>
                  </p:custDataLst>
                </p:nvPr>
              </p:nvPicPr>
              <p:blipFill>
                <a:blip r:embed="rId29" cstate="print">
                  <a:extLst>
                    <a:ext uri="{28A0092B-C50C-407E-A947-70E740481C1C}">
                      <a14:useLocalDpi xmlns:a14="http://schemas.microsoft.com/office/drawing/2010/main" val="0"/>
                    </a:ext>
                  </a:extLst>
                </a:blip>
                <a:stretch>
                  <a:fillRect/>
                </a:stretch>
              </p:blipFill>
              <p:spPr>
                <a:xfrm>
                  <a:off x="6127800" y="5452380"/>
                  <a:ext cx="118279" cy="175590"/>
                </a:xfrm>
                <a:prstGeom prst="rect">
                  <a:avLst/>
                </a:prstGeom>
              </p:spPr>
            </p:pic>
            <p:pic>
              <p:nvPicPr>
                <p:cNvPr id="16" name="Picture 15">
                  <a:extLst>
                    <a:ext uri="{FF2B5EF4-FFF2-40B4-BE49-F238E27FC236}">
                      <a16:creationId xmlns:a16="http://schemas.microsoft.com/office/drawing/2014/main" id="{7BB1FE1E-3C00-425C-B306-DC6DFA0DC0B5}"/>
                    </a:ext>
                  </a:extLst>
                </p:cNvPr>
                <p:cNvPicPr>
                  <a:picLocks noChangeAspect="1"/>
                </p:cNvPicPr>
                <p:nvPr>
                  <p:custDataLst>
                    <p:tags r:id="rId18"/>
                  </p:custDataLst>
                </p:nvPr>
              </p:nvPicPr>
              <p:blipFill>
                <a:blip r:embed="rId30" cstate="print">
                  <a:extLst>
                    <a:ext uri="{28A0092B-C50C-407E-A947-70E740481C1C}">
                      <a14:useLocalDpi xmlns:a14="http://schemas.microsoft.com/office/drawing/2010/main" val="0"/>
                    </a:ext>
                  </a:extLst>
                </a:blip>
                <a:stretch>
                  <a:fillRect/>
                </a:stretch>
              </p:blipFill>
              <p:spPr>
                <a:xfrm rot="16200000">
                  <a:off x="3415499" y="3274534"/>
                  <a:ext cx="898677" cy="220706"/>
                </a:xfrm>
                <a:prstGeom prst="rect">
                  <a:avLst/>
                </a:prstGeom>
              </p:spPr>
            </p:pic>
            <p:cxnSp>
              <p:nvCxnSpPr>
                <p:cNvPr id="18" name="Straight Connector 17">
                  <a:extLst>
                    <a:ext uri="{FF2B5EF4-FFF2-40B4-BE49-F238E27FC236}">
                      <a16:creationId xmlns:a16="http://schemas.microsoft.com/office/drawing/2014/main" id="{8F1D1FE0-CB3D-455F-B1A4-D5E8DA2CBD74}"/>
                    </a:ext>
                  </a:extLst>
                </p:cNvPr>
                <p:cNvCxnSpPr>
                  <a:cxnSpLocks/>
                </p:cNvCxnSpPr>
                <p:nvPr/>
              </p:nvCxnSpPr>
              <p:spPr>
                <a:xfrm flipH="1" flipV="1">
                  <a:off x="6973705" y="2865199"/>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287216C7-FB7B-4B28-80C3-446C096E937A}"/>
                    </a:ext>
                  </a:extLst>
                </p:cNvPr>
                <p:cNvPicPr>
                  <a:picLocks noChangeAspect="1"/>
                </p:cNvPicPr>
                <p:nvPr>
                  <p:custDataLst>
                    <p:tags r:id="rId19"/>
                  </p:custDataLst>
                </p:nvPr>
              </p:nvPicPr>
              <p:blipFill>
                <a:blip r:embed="rId31" cstate="print">
                  <a:extLst>
                    <a:ext uri="{28A0092B-C50C-407E-A947-70E740481C1C}">
                      <a14:useLocalDpi xmlns:a14="http://schemas.microsoft.com/office/drawing/2010/main" val="0"/>
                    </a:ext>
                  </a:extLst>
                </a:blip>
                <a:stretch>
                  <a:fillRect/>
                </a:stretch>
              </p:blipFill>
              <p:spPr>
                <a:xfrm>
                  <a:off x="6252790" y="2692766"/>
                  <a:ext cx="698852" cy="161109"/>
                </a:xfrm>
                <a:prstGeom prst="rect">
                  <a:avLst/>
                </a:prstGeom>
              </p:spPr>
            </p:pic>
            <p:cxnSp>
              <p:nvCxnSpPr>
                <p:cNvPr id="20" name="Straight Connector 19">
                  <a:extLst>
                    <a:ext uri="{FF2B5EF4-FFF2-40B4-BE49-F238E27FC236}">
                      <a16:creationId xmlns:a16="http://schemas.microsoft.com/office/drawing/2014/main" id="{B096D9F0-C872-4EC5-96F3-DA4BE312F186}"/>
                    </a:ext>
                  </a:extLst>
                </p:cNvPr>
                <p:cNvCxnSpPr>
                  <a:cxnSpLocks/>
                </p:cNvCxnSpPr>
                <p:nvPr/>
              </p:nvCxnSpPr>
              <p:spPr>
                <a:xfrm flipH="1" flipV="1">
                  <a:off x="6440635" y="3691971"/>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6E9DD047-6C52-4612-AF25-174F535DC170}"/>
                    </a:ext>
                  </a:extLst>
                </p:cNvPr>
                <p:cNvPicPr>
                  <a:picLocks noChangeAspect="1"/>
                </p:cNvPicPr>
                <p:nvPr>
                  <p:custDataLst>
                    <p:tags r:id="rId20"/>
                  </p:custDataLst>
                </p:nvPr>
              </p:nvPicPr>
              <p:blipFill>
                <a:blip r:embed="rId32" cstate="print">
                  <a:extLst>
                    <a:ext uri="{28A0092B-C50C-407E-A947-70E740481C1C}">
                      <a14:useLocalDpi xmlns:a14="http://schemas.microsoft.com/office/drawing/2010/main" val="0"/>
                    </a:ext>
                  </a:extLst>
                </a:blip>
                <a:stretch>
                  <a:fillRect/>
                </a:stretch>
              </p:blipFill>
              <p:spPr>
                <a:xfrm>
                  <a:off x="5728043" y="3514100"/>
                  <a:ext cx="698852" cy="161109"/>
                </a:xfrm>
                <a:prstGeom prst="rect">
                  <a:avLst/>
                </a:prstGeom>
              </p:spPr>
            </p:pic>
            <p:cxnSp>
              <p:nvCxnSpPr>
                <p:cNvPr id="22" name="Straight Connector 21">
                  <a:extLst>
                    <a:ext uri="{FF2B5EF4-FFF2-40B4-BE49-F238E27FC236}">
                      <a16:creationId xmlns:a16="http://schemas.microsoft.com/office/drawing/2014/main" id="{248E9A7E-369D-45C6-A3EF-3CB9901634B9}"/>
                    </a:ext>
                  </a:extLst>
                </p:cNvPr>
                <p:cNvCxnSpPr>
                  <a:cxnSpLocks/>
                </p:cNvCxnSpPr>
                <p:nvPr/>
              </p:nvCxnSpPr>
              <p:spPr>
                <a:xfrm flipH="1" flipV="1">
                  <a:off x="6525669" y="4425178"/>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2D61C83F-EB37-4BDF-BF29-56F1B141A2E7}"/>
                    </a:ext>
                  </a:extLst>
                </p:cNvPr>
                <p:cNvPicPr>
                  <a:picLocks noChangeAspect="1"/>
                </p:cNvPicPr>
                <p:nvPr>
                  <p:custDataLst>
                    <p:tags r:id="rId21"/>
                  </p:custDataLst>
                </p:nvPr>
              </p:nvPicPr>
              <p:blipFill>
                <a:blip r:embed="rId33" cstate="print">
                  <a:extLst>
                    <a:ext uri="{28A0092B-C50C-407E-A947-70E740481C1C}">
                      <a14:useLocalDpi xmlns:a14="http://schemas.microsoft.com/office/drawing/2010/main" val="0"/>
                    </a:ext>
                  </a:extLst>
                </a:blip>
                <a:stretch>
                  <a:fillRect/>
                </a:stretch>
              </p:blipFill>
              <p:spPr>
                <a:xfrm>
                  <a:off x="6771962" y="4504484"/>
                  <a:ext cx="698852" cy="161109"/>
                </a:xfrm>
                <a:prstGeom prst="rect">
                  <a:avLst/>
                </a:prstGeom>
              </p:spPr>
            </p:pic>
          </p:grpSp>
          <p:grpSp>
            <p:nvGrpSpPr>
              <p:cNvPr id="24" name="Group 23">
                <a:extLst>
                  <a:ext uri="{FF2B5EF4-FFF2-40B4-BE49-F238E27FC236}">
                    <a16:creationId xmlns:a16="http://schemas.microsoft.com/office/drawing/2014/main" id="{5D3A6E87-8410-4A2D-AC27-95273E51EC69}"/>
                  </a:ext>
                </a:extLst>
              </p:cNvPr>
              <p:cNvGrpSpPr/>
              <p:nvPr/>
            </p:nvGrpSpPr>
            <p:grpSpPr>
              <a:xfrm>
                <a:off x="7010400" y="1930268"/>
                <a:ext cx="4305759" cy="4096540"/>
                <a:chOff x="3753979" y="1519238"/>
                <a:chExt cx="4305759" cy="4096540"/>
              </a:xfrm>
            </p:grpSpPr>
            <p:graphicFrame>
              <p:nvGraphicFramePr>
                <p:cNvPr id="25" name="Object 24">
                  <a:extLst>
                    <a:ext uri="{FF2B5EF4-FFF2-40B4-BE49-F238E27FC236}">
                      <a16:creationId xmlns:a16="http://schemas.microsoft.com/office/drawing/2014/main" id="{0C7BEA9E-893C-459F-AAA0-A188ADD04BE5}"/>
                    </a:ext>
                  </a:extLst>
                </p:cNvPr>
                <p:cNvGraphicFramePr>
                  <a:graphicFrameLocks noChangeAspect="1"/>
                </p:cNvGraphicFramePr>
                <p:nvPr>
                  <p:extLst>
                    <p:ext uri="{D42A27DB-BD31-4B8C-83A1-F6EECF244321}">
                      <p14:modId xmlns:p14="http://schemas.microsoft.com/office/powerpoint/2010/main" val="4061116841"/>
                    </p:ext>
                  </p:extLst>
                </p:nvPr>
              </p:nvGraphicFramePr>
              <p:xfrm>
                <a:off x="4087813" y="1519238"/>
                <a:ext cx="3971925" cy="3914775"/>
              </p:xfrm>
              <a:graphic>
                <a:graphicData uri="http://schemas.openxmlformats.org/presentationml/2006/ole">
                  <mc:AlternateContent xmlns:mc="http://schemas.openxmlformats.org/markup-compatibility/2006">
                    <mc:Choice xmlns:v="urn:schemas-microsoft-com:vml" Requires="v">
                      <p:oleObj spid="_x0000_s8587" name="KGPlot" r:id="rId34" imgW="5295600" imgH="5219640" progId="KGraph_Plot">
                        <p:embed/>
                      </p:oleObj>
                    </mc:Choice>
                    <mc:Fallback>
                      <p:oleObj name="KGPlot" r:id="rId34" imgW="5295600" imgH="5219640" progId="KGraph_Plot">
                        <p:embed/>
                        <p:pic>
                          <p:nvPicPr>
                            <p:cNvPr id="61" name="Object 60">
                              <a:extLst>
                                <a:ext uri="{FF2B5EF4-FFF2-40B4-BE49-F238E27FC236}">
                                  <a16:creationId xmlns:a16="http://schemas.microsoft.com/office/drawing/2014/main" id="{33E8035A-7F55-44AC-AECD-083C1D8A33DD}"/>
                                </a:ext>
                              </a:extLst>
                            </p:cNvPr>
                            <p:cNvPicPr/>
                            <p:nvPr/>
                          </p:nvPicPr>
                          <p:blipFill>
                            <a:blip r:embed="rId35"/>
                            <a:stretch>
                              <a:fillRect/>
                            </a:stretch>
                          </p:blipFill>
                          <p:spPr>
                            <a:xfrm>
                              <a:off x="4087813" y="1519238"/>
                              <a:ext cx="3971925" cy="3914775"/>
                            </a:xfrm>
                            <a:prstGeom prst="rect">
                              <a:avLst/>
                            </a:prstGeom>
                          </p:spPr>
                        </p:pic>
                      </p:oleObj>
                    </mc:Fallback>
                  </mc:AlternateContent>
                </a:graphicData>
              </a:graphic>
            </p:graphicFrame>
            <p:cxnSp>
              <p:nvCxnSpPr>
                <p:cNvPr id="26" name="Straight Connector 25">
                  <a:extLst>
                    <a:ext uri="{FF2B5EF4-FFF2-40B4-BE49-F238E27FC236}">
                      <a16:creationId xmlns:a16="http://schemas.microsoft.com/office/drawing/2014/main" id="{49FE4556-6AE1-4A65-8E1B-A5EF12423CA2}"/>
                    </a:ext>
                  </a:extLst>
                </p:cNvPr>
                <p:cNvCxnSpPr>
                  <a:cxnSpLocks/>
                </p:cNvCxnSpPr>
                <p:nvPr/>
              </p:nvCxnSpPr>
              <p:spPr>
                <a:xfrm flipH="1" flipV="1">
                  <a:off x="5997349" y="4382876"/>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6DCD1083-3FE1-4D28-8387-117219EED581}"/>
                    </a:ext>
                  </a:extLst>
                </p:cNvPr>
                <p:cNvPicPr>
                  <a:picLocks noChangeAspect="1"/>
                </p:cNvPicPr>
                <p:nvPr>
                  <p:custDataLst>
                    <p:tags r:id="rId12"/>
                  </p:custDataLst>
                </p:nvPr>
              </p:nvPicPr>
              <p:blipFill>
                <a:blip r:embed="rId36" cstate="print">
                  <a:extLst>
                    <a:ext uri="{28A0092B-C50C-407E-A947-70E740481C1C}">
                      <a14:useLocalDpi xmlns:a14="http://schemas.microsoft.com/office/drawing/2010/main" val="0"/>
                    </a:ext>
                  </a:extLst>
                </a:blip>
                <a:stretch>
                  <a:fillRect/>
                </a:stretch>
              </p:blipFill>
              <p:spPr>
                <a:xfrm>
                  <a:off x="6127801" y="5452381"/>
                  <a:ext cx="115841" cy="163397"/>
                </a:xfrm>
                <a:prstGeom prst="rect">
                  <a:avLst/>
                </a:prstGeom>
              </p:spPr>
            </p:pic>
            <p:pic>
              <p:nvPicPr>
                <p:cNvPr id="28" name="Picture 27">
                  <a:extLst>
                    <a:ext uri="{FF2B5EF4-FFF2-40B4-BE49-F238E27FC236}">
                      <a16:creationId xmlns:a16="http://schemas.microsoft.com/office/drawing/2014/main" id="{BF47A144-4D3E-461F-91BE-FB002DC090AD}"/>
                    </a:ext>
                  </a:extLst>
                </p:cNvPr>
                <p:cNvPicPr>
                  <a:picLocks noChangeAspect="1"/>
                </p:cNvPicPr>
                <p:nvPr>
                  <p:custDataLst>
                    <p:tags r:id="rId13"/>
                  </p:custDataLst>
                </p:nvPr>
              </p:nvPicPr>
              <p:blipFill>
                <a:blip r:embed="rId37" cstate="print">
                  <a:extLst>
                    <a:ext uri="{28A0092B-C50C-407E-A947-70E740481C1C}">
                      <a14:useLocalDpi xmlns:a14="http://schemas.microsoft.com/office/drawing/2010/main" val="0"/>
                    </a:ext>
                  </a:extLst>
                </a:blip>
                <a:stretch>
                  <a:fillRect/>
                </a:stretch>
              </p:blipFill>
              <p:spPr>
                <a:xfrm rot="16200000">
                  <a:off x="3402799" y="3274534"/>
                  <a:ext cx="923065" cy="220706"/>
                </a:xfrm>
                <a:prstGeom prst="rect">
                  <a:avLst/>
                </a:prstGeom>
              </p:spPr>
            </p:pic>
            <p:pic>
              <p:nvPicPr>
                <p:cNvPr id="29" name="Picture 28">
                  <a:extLst>
                    <a:ext uri="{FF2B5EF4-FFF2-40B4-BE49-F238E27FC236}">
                      <a16:creationId xmlns:a16="http://schemas.microsoft.com/office/drawing/2014/main" id="{520D9438-BA5B-49CE-8AFB-7BC3F0D16808}"/>
                    </a:ext>
                  </a:extLst>
                </p:cNvPr>
                <p:cNvPicPr>
                  <a:picLocks noChangeAspect="1"/>
                </p:cNvPicPr>
                <p:nvPr>
                  <p:custDataLst>
                    <p:tags r:id="rId14"/>
                  </p:custDataLst>
                </p:nvPr>
              </p:nvPicPr>
              <p:blipFill>
                <a:blip r:embed="rId33" cstate="print">
                  <a:extLst>
                    <a:ext uri="{28A0092B-C50C-407E-A947-70E740481C1C}">
                      <a14:useLocalDpi xmlns:a14="http://schemas.microsoft.com/office/drawing/2010/main" val="0"/>
                    </a:ext>
                  </a:extLst>
                </a:blip>
                <a:stretch>
                  <a:fillRect/>
                </a:stretch>
              </p:blipFill>
              <p:spPr>
                <a:xfrm>
                  <a:off x="6243642" y="4462182"/>
                  <a:ext cx="698852" cy="161109"/>
                </a:xfrm>
                <a:prstGeom prst="rect">
                  <a:avLst/>
                </a:prstGeom>
              </p:spPr>
            </p:pic>
            <p:cxnSp>
              <p:nvCxnSpPr>
                <p:cNvPr id="30" name="Straight Connector 29">
                  <a:extLst>
                    <a:ext uri="{FF2B5EF4-FFF2-40B4-BE49-F238E27FC236}">
                      <a16:creationId xmlns:a16="http://schemas.microsoft.com/office/drawing/2014/main" id="{93ADBB06-17DD-4A70-B31A-ED7415B1635A}"/>
                    </a:ext>
                  </a:extLst>
                </p:cNvPr>
                <p:cNvCxnSpPr>
                  <a:cxnSpLocks/>
                </p:cNvCxnSpPr>
                <p:nvPr/>
              </p:nvCxnSpPr>
              <p:spPr>
                <a:xfrm flipH="1" flipV="1">
                  <a:off x="7018155" y="2865199"/>
                  <a:ext cx="197301" cy="140698"/>
                </a:xfrm>
                <a:prstGeom prst="line">
                  <a:avLst/>
                </a:prstGeom>
                <a:ln w="12700"/>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FFB9131F-2938-49AF-845F-F2E5E318C55D}"/>
                    </a:ext>
                  </a:extLst>
                </p:cNvPr>
                <p:cNvPicPr>
                  <a:picLocks noChangeAspect="1"/>
                </p:cNvPicPr>
                <p:nvPr>
                  <p:custDataLst>
                    <p:tags r:id="rId15"/>
                  </p:custDataLst>
                </p:nvPr>
              </p:nvPicPr>
              <p:blipFill>
                <a:blip r:embed="rId31" cstate="print">
                  <a:extLst>
                    <a:ext uri="{28A0092B-C50C-407E-A947-70E740481C1C}">
                      <a14:useLocalDpi xmlns:a14="http://schemas.microsoft.com/office/drawing/2010/main" val="0"/>
                    </a:ext>
                  </a:extLst>
                </a:blip>
                <a:stretch>
                  <a:fillRect/>
                </a:stretch>
              </p:blipFill>
              <p:spPr>
                <a:xfrm>
                  <a:off x="6297240" y="2692766"/>
                  <a:ext cx="698852" cy="161109"/>
                </a:xfrm>
                <a:prstGeom prst="rect">
                  <a:avLst/>
                </a:prstGeom>
              </p:spPr>
            </p:pic>
            <p:cxnSp>
              <p:nvCxnSpPr>
                <p:cNvPr id="32" name="Straight Connector 31">
                  <a:extLst>
                    <a:ext uri="{FF2B5EF4-FFF2-40B4-BE49-F238E27FC236}">
                      <a16:creationId xmlns:a16="http://schemas.microsoft.com/office/drawing/2014/main" id="{5E8315B2-A6FF-4D8E-A767-B3AB6B0147C6}"/>
                    </a:ext>
                  </a:extLst>
                </p:cNvPr>
                <p:cNvCxnSpPr>
                  <a:cxnSpLocks/>
                </p:cNvCxnSpPr>
                <p:nvPr/>
              </p:nvCxnSpPr>
              <p:spPr>
                <a:xfrm flipH="1" flipV="1">
                  <a:off x="6061460" y="3692537"/>
                  <a:ext cx="398968" cy="284509"/>
                </a:xfrm>
                <a:prstGeom prst="line">
                  <a:avLst/>
                </a:prstGeom>
                <a:ln w="12700"/>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C5653C4D-A859-47A2-9D39-990A256A0F04}"/>
                    </a:ext>
                  </a:extLst>
                </p:cNvPr>
                <p:cNvPicPr>
                  <a:picLocks noChangeAspect="1"/>
                </p:cNvPicPr>
                <p:nvPr>
                  <p:custDataLst>
                    <p:tags r:id="rId16"/>
                  </p:custDataLst>
                </p:nvPr>
              </p:nvPicPr>
              <p:blipFill>
                <a:blip r:embed="rId32" cstate="print">
                  <a:extLst>
                    <a:ext uri="{28A0092B-C50C-407E-A947-70E740481C1C}">
                      <a14:useLocalDpi xmlns:a14="http://schemas.microsoft.com/office/drawing/2010/main" val="0"/>
                    </a:ext>
                  </a:extLst>
                </a:blip>
                <a:stretch>
                  <a:fillRect/>
                </a:stretch>
              </p:blipFill>
              <p:spPr>
                <a:xfrm>
                  <a:off x="5348868" y="3514666"/>
                  <a:ext cx="698852" cy="161109"/>
                </a:xfrm>
                <a:prstGeom prst="rect">
                  <a:avLst/>
                </a:prstGeom>
              </p:spPr>
            </p:pic>
          </p:grpSp>
        </p:grpSp>
        <p:grpSp>
          <p:nvGrpSpPr>
            <p:cNvPr id="10" name="Group 9">
              <a:extLst>
                <a:ext uri="{FF2B5EF4-FFF2-40B4-BE49-F238E27FC236}">
                  <a16:creationId xmlns:a16="http://schemas.microsoft.com/office/drawing/2014/main" id="{174D0723-E757-436A-AFF3-D17EC37A8A4C}"/>
                </a:ext>
              </a:extLst>
            </p:cNvPr>
            <p:cNvGrpSpPr/>
            <p:nvPr/>
          </p:nvGrpSpPr>
          <p:grpSpPr>
            <a:xfrm>
              <a:off x="157218" y="1021249"/>
              <a:ext cx="6457587" cy="1282751"/>
              <a:chOff x="157218" y="1021249"/>
              <a:chExt cx="6457587" cy="1282751"/>
            </a:xfrm>
          </p:grpSpPr>
          <p:pic>
            <p:nvPicPr>
              <p:cNvPr id="34" name="Picture 33">
                <a:extLst>
                  <a:ext uri="{FF2B5EF4-FFF2-40B4-BE49-F238E27FC236}">
                    <a16:creationId xmlns:a16="http://schemas.microsoft.com/office/drawing/2014/main" id="{A35374E5-1467-4460-A2CB-093E06DD9C26}"/>
                  </a:ext>
                </a:extLst>
              </p:cNvPr>
              <p:cNvPicPr>
                <a:picLocks noChangeAspect="1"/>
              </p:cNvPicPr>
              <p:nvPr>
                <p:custDataLst>
                  <p:tags r:id="rId9"/>
                </p:custDataLst>
              </p:nvPr>
            </p:nvPicPr>
            <p:blipFill>
              <a:blip r:embed="rId38" cstate="print">
                <a:extLst>
                  <a:ext uri="{28A0092B-C50C-407E-A947-70E740481C1C}">
                    <a14:useLocalDpi xmlns:a14="http://schemas.microsoft.com/office/drawing/2010/main" val="0"/>
                  </a:ext>
                </a:extLst>
              </a:blip>
              <a:stretch>
                <a:fillRect/>
              </a:stretch>
            </p:blipFill>
            <p:spPr>
              <a:xfrm>
                <a:off x="2235832" y="1096484"/>
                <a:ext cx="2104327" cy="238692"/>
              </a:xfrm>
              <a:prstGeom prst="rect">
                <a:avLst/>
              </a:prstGeom>
            </p:spPr>
          </p:pic>
          <p:pic>
            <p:nvPicPr>
              <p:cNvPr id="35" name="Picture 34">
                <a:extLst>
                  <a:ext uri="{FF2B5EF4-FFF2-40B4-BE49-F238E27FC236}">
                    <a16:creationId xmlns:a16="http://schemas.microsoft.com/office/drawing/2014/main" id="{0230EA05-2813-4C20-A1A6-C105E280C3F9}"/>
                  </a:ext>
                </a:extLst>
              </p:cNvPr>
              <p:cNvPicPr>
                <a:picLocks noChangeAspect="1"/>
              </p:cNvPicPr>
              <p:nvPr>
                <p:custDataLst>
                  <p:tags r:id="rId10"/>
                </p:custDataLst>
              </p:nvPr>
            </p:nvPicPr>
            <p:blipFill>
              <a:blip r:embed="rId39" cstate="print">
                <a:extLst>
                  <a:ext uri="{28A0092B-C50C-407E-A947-70E740481C1C}">
                    <a14:useLocalDpi xmlns:a14="http://schemas.microsoft.com/office/drawing/2010/main" val="0"/>
                  </a:ext>
                </a:extLst>
              </a:blip>
              <a:stretch>
                <a:fillRect/>
              </a:stretch>
            </p:blipFill>
            <p:spPr>
              <a:xfrm>
                <a:off x="2235832" y="1680566"/>
                <a:ext cx="4378973" cy="559543"/>
              </a:xfrm>
              <a:prstGeom prst="rect">
                <a:avLst/>
              </a:prstGeom>
            </p:spPr>
          </p:pic>
          <p:pic>
            <p:nvPicPr>
              <p:cNvPr id="38" name="Picture 37">
                <a:extLst>
                  <a:ext uri="{FF2B5EF4-FFF2-40B4-BE49-F238E27FC236}">
                    <a16:creationId xmlns:a16="http://schemas.microsoft.com/office/drawing/2014/main" id="{30B2D5B1-632F-45F2-B117-9F9029535341}"/>
                  </a:ext>
                </a:extLst>
              </p:cNvPr>
              <p:cNvPicPr>
                <a:picLocks noChangeAspect="1"/>
              </p:cNvPicPr>
              <p:nvPr>
                <p:custDataLst>
                  <p:tags r:id="rId11"/>
                </p:custDataLst>
              </p:nvPr>
            </p:nvPicPr>
            <p:blipFill>
              <a:blip r:embed="rId40">
                <a:extLst>
                  <a:ext uri="{28A0092B-C50C-407E-A947-70E740481C1C}">
                    <a14:useLocalDpi xmlns:a14="http://schemas.microsoft.com/office/drawing/2010/main" val="0"/>
                  </a:ext>
                </a:extLst>
              </a:blip>
              <a:stretch>
                <a:fillRect/>
              </a:stretch>
            </p:blipFill>
            <p:spPr>
              <a:xfrm>
                <a:off x="157218" y="1554628"/>
                <a:ext cx="1649808" cy="196166"/>
              </a:xfrm>
              <a:prstGeom prst="rect">
                <a:avLst/>
              </a:prstGeom>
            </p:spPr>
          </p:pic>
          <p:sp>
            <p:nvSpPr>
              <p:cNvPr id="39" name="Left Brace 38">
                <a:extLst>
                  <a:ext uri="{FF2B5EF4-FFF2-40B4-BE49-F238E27FC236}">
                    <a16:creationId xmlns:a16="http://schemas.microsoft.com/office/drawing/2014/main" id="{DE783E8D-F3D8-49F6-9688-CDD2EE48F9EE}"/>
                  </a:ext>
                </a:extLst>
              </p:cNvPr>
              <p:cNvSpPr/>
              <p:nvPr/>
            </p:nvSpPr>
            <p:spPr>
              <a:xfrm>
                <a:off x="1875513" y="1021249"/>
                <a:ext cx="260487" cy="12827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E5CBD07E-03A1-461F-979B-A8119BB606DE}"/>
                </a:ext>
              </a:extLst>
            </p:cNvPr>
            <p:cNvGrpSpPr/>
            <p:nvPr/>
          </p:nvGrpSpPr>
          <p:grpSpPr>
            <a:xfrm>
              <a:off x="6041931" y="854647"/>
              <a:ext cx="6032123" cy="1418220"/>
              <a:chOff x="6041931" y="854647"/>
              <a:chExt cx="6032123" cy="1418220"/>
            </a:xfrm>
          </p:grpSpPr>
          <p:pic>
            <p:nvPicPr>
              <p:cNvPr id="36" name="Picture 35">
                <a:extLst>
                  <a:ext uri="{FF2B5EF4-FFF2-40B4-BE49-F238E27FC236}">
                    <a16:creationId xmlns:a16="http://schemas.microsoft.com/office/drawing/2014/main" id="{74CC91D2-4086-48A6-B09A-C975CAA57B3D}"/>
                  </a:ext>
                </a:extLst>
              </p:cNvPr>
              <p:cNvPicPr>
                <a:picLocks noChangeAspect="1"/>
              </p:cNvPicPr>
              <p:nvPr>
                <p:custDataLst>
                  <p:tags r:id="rId6"/>
                </p:custDataLst>
              </p:nvPr>
            </p:nvPicPr>
            <p:blipFill>
              <a:blip r:embed="rId41" cstate="print">
                <a:extLst>
                  <a:ext uri="{28A0092B-C50C-407E-A947-70E740481C1C}">
                    <a14:useLocalDpi xmlns:a14="http://schemas.microsoft.com/office/drawing/2010/main" val="0"/>
                  </a:ext>
                </a:extLst>
              </a:blip>
              <a:stretch>
                <a:fillRect/>
              </a:stretch>
            </p:blipFill>
            <p:spPr>
              <a:xfrm>
                <a:off x="7902436" y="854647"/>
                <a:ext cx="4171618" cy="408794"/>
              </a:xfrm>
              <a:prstGeom prst="rect">
                <a:avLst/>
              </a:prstGeom>
            </p:spPr>
          </p:pic>
          <p:pic>
            <p:nvPicPr>
              <p:cNvPr id="37" name="Picture 36">
                <a:extLst>
                  <a:ext uri="{FF2B5EF4-FFF2-40B4-BE49-F238E27FC236}">
                    <a16:creationId xmlns:a16="http://schemas.microsoft.com/office/drawing/2014/main" id="{8252321C-DBDE-4078-A0F2-AA9290EFE028}"/>
                  </a:ext>
                </a:extLst>
              </p:cNvPr>
              <p:cNvPicPr>
                <a:picLocks noChangeAspect="1"/>
              </p:cNvPicPr>
              <p:nvPr>
                <p:custDataLst>
                  <p:tags r:id="rId7"/>
                </p:custDataLst>
              </p:nvPr>
            </p:nvPicPr>
            <p:blipFill>
              <a:blip r:embed="rId42" cstate="print">
                <a:extLst>
                  <a:ext uri="{28A0092B-C50C-407E-A947-70E740481C1C}">
                    <a14:useLocalDpi xmlns:a14="http://schemas.microsoft.com/office/drawing/2010/main" val="0"/>
                  </a:ext>
                </a:extLst>
              </a:blip>
              <a:stretch>
                <a:fillRect/>
              </a:stretch>
            </p:blipFill>
            <p:spPr>
              <a:xfrm>
                <a:off x="7978322" y="1721553"/>
                <a:ext cx="2321830" cy="551314"/>
              </a:xfrm>
              <a:prstGeom prst="rect">
                <a:avLst/>
              </a:prstGeom>
            </p:spPr>
          </p:pic>
          <p:pic>
            <p:nvPicPr>
              <p:cNvPr id="40" name="Picture 39">
                <a:extLst>
                  <a:ext uri="{FF2B5EF4-FFF2-40B4-BE49-F238E27FC236}">
                    <a16:creationId xmlns:a16="http://schemas.microsoft.com/office/drawing/2014/main" id="{DB977F98-DF64-4BC1-8216-781F7DF3E3FF}"/>
                  </a:ext>
                </a:extLst>
              </p:cNvPr>
              <p:cNvPicPr>
                <a:picLocks noChangeAspect="1"/>
              </p:cNvPicPr>
              <p:nvPr>
                <p:custDataLst>
                  <p:tags r:id="rId8"/>
                </p:custDataLst>
              </p:nvPr>
            </p:nvPicPr>
            <p:blipFill>
              <a:blip r:embed="rId43">
                <a:extLst>
                  <a:ext uri="{28A0092B-C50C-407E-A947-70E740481C1C}">
                    <a14:useLocalDpi xmlns:a14="http://schemas.microsoft.com/office/drawing/2010/main" val="0"/>
                  </a:ext>
                </a:extLst>
              </a:blip>
              <a:stretch>
                <a:fillRect/>
              </a:stretch>
            </p:blipFill>
            <p:spPr>
              <a:xfrm>
                <a:off x="6041931" y="1372079"/>
                <a:ext cx="1448612" cy="253171"/>
              </a:xfrm>
              <a:prstGeom prst="rect">
                <a:avLst/>
              </a:prstGeom>
            </p:spPr>
          </p:pic>
          <p:sp>
            <p:nvSpPr>
              <p:cNvPr id="41" name="Left Brace 40">
                <a:extLst>
                  <a:ext uri="{FF2B5EF4-FFF2-40B4-BE49-F238E27FC236}">
                    <a16:creationId xmlns:a16="http://schemas.microsoft.com/office/drawing/2014/main" id="{23847284-EE92-43E4-9643-A63794D06A4F}"/>
                  </a:ext>
                </a:extLst>
              </p:cNvPr>
              <p:cNvSpPr/>
              <p:nvPr/>
            </p:nvSpPr>
            <p:spPr>
              <a:xfrm>
                <a:off x="7600898" y="854647"/>
                <a:ext cx="194426" cy="128275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pSp>
      </p:grpSp>
    </p:spTree>
    <p:extLst>
      <p:ext uri="{BB962C8B-B14F-4D97-AF65-F5344CB8AC3E}">
        <p14:creationId xmlns:p14="http://schemas.microsoft.com/office/powerpoint/2010/main" val="272895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E1351E8C-E10D-43D4-AECA-588677F760EE}"/>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16000" y="1089000"/>
            <a:ext cx="2365733" cy="253171"/>
          </a:xfrm>
          <a:prstGeom prst="rect">
            <a:avLst/>
          </a:prstGeom>
        </p:spPr>
      </p:pic>
      <p:pic>
        <p:nvPicPr>
          <p:cNvPr id="29" name="Picture 28">
            <a:extLst>
              <a:ext uri="{FF2B5EF4-FFF2-40B4-BE49-F238E27FC236}">
                <a16:creationId xmlns:a16="http://schemas.microsoft.com/office/drawing/2014/main" id="{4CF27064-F074-4140-9C13-3F94784EDD3D}"/>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336001" y="291482"/>
            <a:ext cx="1435809" cy="267497"/>
          </a:xfrm>
          <a:prstGeom prst="rect">
            <a:avLst/>
          </a:prstGeom>
        </p:spPr>
      </p:pic>
      <p:pic>
        <p:nvPicPr>
          <p:cNvPr id="31" name="Picture 30">
            <a:extLst>
              <a:ext uri="{FF2B5EF4-FFF2-40B4-BE49-F238E27FC236}">
                <a16:creationId xmlns:a16="http://schemas.microsoft.com/office/drawing/2014/main" id="{6724B410-B669-4038-833D-80E1BD8246D2}"/>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1053905" y="1496637"/>
            <a:ext cx="6543902" cy="249818"/>
          </a:xfrm>
          <a:prstGeom prst="rect">
            <a:avLst/>
          </a:prstGeom>
        </p:spPr>
      </p:pic>
      <p:pic>
        <p:nvPicPr>
          <p:cNvPr id="34" name="Picture 33">
            <a:extLst>
              <a:ext uri="{FF2B5EF4-FFF2-40B4-BE49-F238E27FC236}">
                <a16:creationId xmlns:a16="http://schemas.microsoft.com/office/drawing/2014/main" id="{D1266F51-8EC3-4C5B-8FED-EB90AEBC647B}"/>
              </a:ext>
            </a:extLst>
          </p:cNvPr>
          <p:cNvPicPr>
            <a:picLocks noChangeAspect="1"/>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1071625" y="1900921"/>
            <a:ext cx="9729505" cy="278321"/>
          </a:xfrm>
          <a:prstGeom prst="rect">
            <a:avLst/>
          </a:prstGeom>
        </p:spPr>
      </p:pic>
      <p:pic>
        <p:nvPicPr>
          <p:cNvPr id="38" name="Picture 37">
            <a:extLst>
              <a:ext uri="{FF2B5EF4-FFF2-40B4-BE49-F238E27FC236}">
                <a16:creationId xmlns:a16="http://schemas.microsoft.com/office/drawing/2014/main" id="{5DEC06B1-CE0F-4C3E-816B-4D47DDC90C94}"/>
              </a:ext>
            </a:extLst>
          </p:cNvPr>
          <p:cNvPicPr>
            <a:picLocks noChangeAspect="1"/>
          </p:cNvPicPr>
          <p:nvPr>
            <p:custDataLst>
              <p:tags r:id="rId8"/>
            </p:custDataLst>
          </p:nvPr>
        </p:nvPicPr>
        <p:blipFill>
          <a:blip r:embed="rId17">
            <a:extLst>
              <a:ext uri="{28A0092B-C50C-407E-A947-70E740481C1C}">
                <a14:useLocalDpi xmlns:a14="http://schemas.microsoft.com/office/drawing/2010/main" val="0"/>
              </a:ext>
            </a:extLst>
          </a:blip>
          <a:stretch>
            <a:fillRect/>
          </a:stretch>
        </p:blipFill>
        <p:spPr>
          <a:xfrm>
            <a:off x="1071625" y="3089381"/>
            <a:ext cx="10063157" cy="256525"/>
          </a:xfrm>
          <a:prstGeom prst="rect">
            <a:avLst/>
          </a:prstGeom>
        </p:spPr>
      </p:pic>
    </p:spTree>
    <p:extLst>
      <p:ext uri="{BB962C8B-B14F-4D97-AF65-F5344CB8AC3E}">
        <p14:creationId xmlns:p14="http://schemas.microsoft.com/office/powerpoint/2010/main" val="1546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3"/>
            </p:custDataLst>
          </p:nvPr>
        </p:nvPicPr>
        <p:blipFill>
          <a:blip r:embed="rId20">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grpSp>
        <p:nvGrpSpPr>
          <p:cNvPr id="41" name="Group 40">
            <a:extLst>
              <a:ext uri="{FF2B5EF4-FFF2-40B4-BE49-F238E27FC236}">
                <a16:creationId xmlns:a16="http://schemas.microsoft.com/office/drawing/2014/main" id="{FC589FB5-533F-46E3-A4B3-72B840002336}"/>
              </a:ext>
            </a:extLst>
          </p:cNvPr>
          <p:cNvGrpSpPr/>
          <p:nvPr/>
        </p:nvGrpSpPr>
        <p:grpSpPr>
          <a:xfrm>
            <a:off x="8121361" y="1162041"/>
            <a:ext cx="2801650" cy="2782529"/>
            <a:chOff x="8256000" y="1081211"/>
            <a:chExt cx="3499236" cy="3437777"/>
          </a:xfrm>
        </p:grpSpPr>
        <p:graphicFrame>
          <p:nvGraphicFramePr>
            <p:cNvPr id="12" name="Object 11">
              <a:extLst>
                <a:ext uri="{FF2B5EF4-FFF2-40B4-BE49-F238E27FC236}">
                  <a16:creationId xmlns:a16="http://schemas.microsoft.com/office/drawing/2014/main" id="{9163C69C-1AA4-4AA2-9059-D3257CF4297E}"/>
                </a:ext>
              </a:extLst>
            </p:cNvPr>
            <p:cNvGraphicFramePr>
              <a:graphicFrameLocks noChangeAspect="1"/>
            </p:cNvGraphicFramePr>
            <p:nvPr>
              <p:extLst>
                <p:ext uri="{D42A27DB-BD31-4B8C-83A1-F6EECF244321}">
                  <p14:modId xmlns:p14="http://schemas.microsoft.com/office/powerpoint/2010/main" val="2767087372"/>
                </p:ext>
              </p:extLst>
            </p:nvPr>
          </p:nvGraphicFramePr>
          <p:xfrm>
            <a:off x="8615999" y="1081211"/>
            <a:ext cx="3139237" cy="3230191"/>
          </p:xfrm>
          <a:graphic>
            <a:graphicData uri="http://schemas.openxmlformats.org/presentationml/2006/ole">
              <mc:AlternateContent xmlns:mc="http://schemas.openxmlformats.org/markup-compatibility/2006">
                <mc:Choice xmlns:v="urn:schemas-microsoft-com:vml" Requires="v">
                  <p:oleObj spid="_x0000_s1545" name="KGPlot" r:id="rId22" imgW="5003640" imgH="5219640" progId="KGraph_Plot">
                    <p:embed/>
                  </p:oleObj>
                </mc:Choice>
                <mc:Fallback>
                  <p:oleObj name="KGPlot" r:id="rId22" imgW="5003640" imgH="5219640" progId="KGraph_Plot">
                    <p:embed/>
                    <p:pic>
                      <p:nvPicPr>
                        <p:cNvPr id="71" name="Object 70">
                          <a:extLst>
                            <a:ext uri="{FF2B5EF4-FFF2-40B4-BE49-F238E27FC236}">
                              <a16:creationId xmlns:a16="http://schemas.microsoft.com/office/drawing/2014/main" id="{0DD853FA-A366-4F1A-B38C-1B6E56033A1C}"/>
                            </a:ext>
                          </a:extLst>
                        </p:cNvPr>
                        <p:cNvPicPr/>
                        <p:nvPr/>
                      </p:nvPicPr>
                      <p:blipFill>
                        <a:blip r:embed="rId23"/>
                        <a:stretch>
                          <a:fillRect/>
                        </a:stretch>
                      </p:blipFill>
                      <p:spPr>
                        <a:xfrm>
                          <a:off x="8615999" y="1081211"/>
                          <a:ext cx="3139237" cy="3230191"/>
                        </a:xfrm>
                        <a:prstGeom prst="rect">
                          <a:avLst/>
                        </a:prstGeom>
                      </p:spPr>
                    </p:pic>
                  </p:oleObj>
                </mc:Fallback>
              </mc:AlternateContent>
            </a:graphicData>
          </a:graphic>
        </p:graphicFrame>
        <p:pic>
          <p:nvPicPr>
            <p:cNvPr id="22" name="Picture 21">
              <a:extLst>
                <a:ext uri="{FF2B5EF4-FFF2-40B4-BE49-F238E27FC236}">
                  <a16:creationId xmlns:a16="http://schemas.microsoft.com/office/drawing/2014/main" id="{7A4450C2-221F-4E25-9E0F-A6A44716C3F9}"/>
                </a:ext>
              </a:extLst>
            </p:cNvPr>
            <p:cNvPicPr>
              <a:picLocks noChangeAspect="1"/>
            </p:cNvPicPr>
            <p:nvPr>
              <p:custDataLst>
                <p:tags r:id="rId15"/>
              </p:custDataLst>
            </p:nvPr>
          </p:nvPicPr>
          <p:blipFill>
            <a:blip r:embed="rId24">
              <a:extLst>
                <a:ext uri="{28A0092B-C50C-407E-A947-70E740481C1C}">
                  <a14:useLocalDpi xmlns:a14="http://schemas.microsoft.com/office/drawing/2010/main" val="0"/>
                </a:ext>
              </a:extLst>
            </a:blip>
            <a:stretch>
              <a:fillRect/>
            </a:stretch>
          </p:blipFill>
          <p:spPr>
            <a:xfrm rot="16200000">
              <a:off x="8183981" y="2579757"/>
              <a:ext cx="340204" cy="196166"/>
            </a:xfrm>
            <a:prstGeom prst="rect">
              <a:avLst/>
            </a:prstGeom>
          </p:spPr>
        </p:pic>
        <p:pic>
          <p:nvPicPr>
            <p:cNvPr id="18" name="Picture 17">
              <a:extLst>
                <a:ext uri="{FF2B5EF4-FFF2-40B4-BE49-F238E27FC236}">
                  <a16:creationId xmlns:a16="http://schemas.microsoft.com/office/drawing/2014/main" id="{D6DBC333-B34C-4AA1-98B4-C629477A9295}"/>
                </a:ext>
              </a:extLst>
            </p:cNvPr>
            <p:cNvPicPr>
              <a:picLocks noChangeAspect="1"/>
            </p:cNvPicPr>
            <p:nvPr>
              <p:custDataLst>
                <p:tags r:id="rId16"/>
              </p:custDataLst>
            </p:nvPr>
          </p:nvPicPr>
          <p:blipFill>
            <a:blip r:embed="rId25">
              <a:extLst>
                <a:ext uri="{28A0092B-C50C-407E-A947-70E740481C1C}">
                  <a14:useLocalDpi xmlns:a14="http://schemas.microsoft.com/office/drawing/2010/main" val="0"/>
                </a:ext>
              </a:extLst>
            </a:blip>
            <a:stretch>
              <a:fillRect/>
            </a:stretch>
          </p:blipFill>
          <p:spPr>
            <a:xfrm>
              <a:off x="10185619" y="4358489"/>
              <a:ext cx="112487" cy="160499"/>
            </a:xfrm>
            <a:prstGeom prst="rect">
              <a:avLst/>
            </a:prstGeom>
          </p:spPr>
        </p:pic>
      </p:grpSp>
      <p:pic>
        <p:nvPicPr>
          <p:cNvPr id="3" name="Picture 2">
            <a:extLst>
              <a:ext uri="{FF2B5EF4-FFF2-40B4-BE49-F238E27FC236}">
                <a16:creationId xmlns:a16="http://schemas.microsoft.com/office/drawing/2014/main" id="{7BB4087C-48B1-42BB-8AB1-4A441F22A335}"/>
              </a:ext>
            </a:extLst>
          </p:cNvPr>
          <p:cNvPicPr>
            <a:picLocks noChangeAspect="1"/>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a:xfrm>
            <a:off x="336001" y="271062"/>
            <a:ext cx="6797228" cy="340660"/>
          </a:xfrm>
          <a:prstGeom prst="rect">
            <a:avLst/>
          </a:prstGeom>
        </p:spPr>
      </p:pic>
      <p:pic>
        <p:nvPicPr>
          <p:cNvPr id="43" name="Picture 42">
            <a:extLst>
              <a:ext uri="{FF2B5EF4-FFF2-40B4-BE49-F238E27FC236}">
                <a16:creationId xmlns:a16="http://schemas.microsoft.com/office/drawing/2014/main" id="{7648201F-9A3E-4025-A999-BCA0E932257D}"/>
              </a:ext>
            </a:extLst>
          </p:cNvPr>
          <p:cNvPicPr>
            <a:picLocks noChangeAspect="1"/>
          </p:cNvPicPr>
          <p:nvPr>
            <p:custDataLst>
              <p:tags r:id="rId6"/>
            </p:custDataLst>
          </p:nvPr>
        </p:nvPicPr>
        <p:blipFill>
          <a:blip r:embed="rId27">
            <a:extLst>
              <a:ext uri="{28A0092B-C50C-407E-A947-70E740481C1C}">
                <a14:useLocalDpi xmlns:a14="http://schemas.microsoft.com/office/drawing/2010/main" val="0"/>
              </a:ext>
            </a:extLst>
          </a:blip>
          <a:stretch>
            <a:fillRect/>
          </a:stretch>
        </p:blipFill>
        <p:spPr>
          <a:xfrm>
            <a:off x="336002" y="1080685"/>
            <a:ext cx="7174320" cy="253172"/>
          </a:xfrm>
          <a:prstGeom prst="rect">
            <a:avLst/>
          </a:prstGeom>
        </p:spPr>
      </p:pic>
      <p:pic>
        <p:nvPicPr>
          <p:cNvPr id="25" name="Picture 24">
            <a:extLst>
              <a:ext uri="{FF2B5EF4-FFF2-40B4-BE49-F238E27FC236}">
                <a16:creationId xmlns:a16="http://schemas.microsoft.com/office/drawing/2014/main" id="{6C937E28-0F00-401B-A151-1CA75D4039E6}"/>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1165326" y="2164769"/>
            <a:ext cx="5624381" cy="592762"/>
          </a:xfrm>
          <a:prstGeom prst="rect">
            <a:avLst/>
          </a:prstGeom>
        </p:spPr>
      </p:pic>
      <p:pic>
        <p:nvPicPr>
          <p:cNvPr id="26" name="Picture 25">
            <a:extLst>
              <a:ext uri="{FF2B5EF4-FFF2-40B4-BE49-F238E27FC236}">
                <a16:creationId xmlns:a16="http://schemas.microsoft.com/office/drawing/2014/main" id="{6E159E1E-E82C-4FA2-95F6-A980733B9EA3}"/>
              </a:ext>
            </a:extLst>
          </p:cNvPr>
          <p:cNvPicPr>
            <a:picLocks noChangeAspect="1"/>
          </p:cNvPicPr>
          <p:nvPr>
            <p:custDataLst>
              <p:tags r:id="rId8"/>
            </p:custDataLst>
          </p:nvPr>
        </p:nvPicPr>
        <p:blipFill>
          <a:blip r:embed="rId29" cstate="print">
            <a:extLst>
              <a:ext uri="{28A0092B-C50C-407E-A947-70E740481C1C}">
                <a14:useLocalDpi xmlns:a14="http://schemas.microsoft.com/office/drawing/2010/main" val="0"/>
              </a:ext>
            </a:extLst>
          </a:blip>
          <a:stretch>
            <a:fillRect/>
          </a:stretch>
        </p:blipFill>
        <p:spPr>
          <a:xfrm>
            <a:off x="1165326" y="1604919"/>
            <a:ext cx="2034286" cy="455619"/>
          </a:xfrm>
          <a:prstGeom prst="rect">
            <a:avLst/>
          </a:prstGeom>
        </p:spPr>
      </p:pic>
      <p:pic>
        <p:nvPicPr>
          <p:cNvPr id="29" name="Picture 28">
            <a:extLst>
              <a:ext uri="{FF2B5EF4-FFF2-40B4-BE49-F238E27FC236}">
                <a16:creationId xmlns:a16="http://schemas.microsoft.com/office/drawing/2014/main" id="{D012FA83-A64F-4BD8-8C03-5F6B389CB2D4}"/>
              </a:ext>
            </a:extLst>
          </p:cNvPr>
          <p:cNvPicPr>
            <a:picLocks noChangeAspect="1"/>
          </p:cNvPicPr>
          <p:nvPr>
            <p:custDataLst>
              <p:tags r:id="rId9"/>
            </p:custDataLst>
          </p:nvPr>
        </p:nvPicPr>
        <p:blipFill>
          <a:blip r:embed="rId30">
            <a:extLst>
              <a:ext uri="{28A0092B-C50C-407E-A947-70E740481C1C}">
                <a14:useLocalDpi xmlns:a14="http://schemas.microsoft.com/office/drawing/2010/main" val="0"/>
              </a:ext>
            </a:extLst>
          </a:blip>
          <a:stretch>
            <a:fillRect/>
          </a:stretch>
        </p:blipFill>
        <p:spPr>
          <a:xfrm>
            <a:off x="336000" y="6327404"/>
            <a:ext cx="3657501" cy="177114"/>
          </a:xfrm>
          <a:prstGeom prst="rect">
            <a:avLst/>
          </a:prstGeom>
        </p:spPr>
      </p:pic>
      <p:pic>
        <p:nvPicPr>
          <p:cNvPr id="36" name="Picture 35">
            <a:extLst>
              <a:ext uri="{FF2B5EF4-FFF2-40B4-BE49-F238E27FC236}">
                <a16:creationId xmlns:a16="http://schemas.microsoft.com/office/drawing/2014/main" id="{8D27D5B6-E775-4946-ABF6-06F60BCA6899}"/>
              </a:ext>
            </a:extLst>
          </p:cNvPr>
          <p:cNvPicPr>
            <a:picLocks noChangeAspect="1"/>
          </p:cNvPicPr>
          <p:nvPr>
            <p:custDataLst>
              <p:tags r:id="rId10"/>
            </p:custDataLst>
          </p:nvPr>
        </p:nvPicPr>
        <p:blipFill>
          <a:blip r:embed="rId31">
            <a:extLst>
              <a:ext uri="{28A0092B-C50C-407E-A947-70E740481C1C}">
                <a14:useLocalDpi xmlns:a14="http://schemas.microsoft.com/office/drawing/2010/main" val="0"/>
              </a:ext>
            </a:extLst>
          </a:blip>
          <a:stretch>
            <a:fillRect/>
          </a:stretch>
        </p:blipFill>
        <p:spPr>
          <a:xfrm>
            <a:off x="4498146" y="6322213"/>
            <a:ext cx="3449446" cy="177114"/>
          </a:xfrm>
          <a:prstGeom prst="rect">
            <a:avLst/>
          </a:prstGeom>
        </p:spPr>
      </p:pic>
      <p:pic>
        <p:nvPicPr>
          <p:cNvPr id="8" name="Picture 7">
            <a:extLst>
              <a:ext uri="{FF2B5EF4-FFF2-40B4-BE49-F238E27FC236}">
                <a16:creationId xmlns:a16="http://schemas.microsoft.com/office/drawing/2014/main" id="{83FF0438-D962-47EC-8CEF-FAEAB28CFA37}"/>
              </a:ext>
            </a:extLst>
          </p:cNvPr>
          <p:cNvPicPr>
            <a:picLocks noChangeAspect="1"/>
          </p:cNvPicPr>
          <p:nvPr>
            <p:custDataLst>
              <p:tags r:id="rId11"/>
            </p:custDataLst>
          </p:nvPr>
        </p:nvPicPr>
        <p:blipFill>
          <a:blip r:embed="rId32">
            <a:extLst>
              <a:ext uri="{28A0092B-C50C-407E-A947-70E740481C1C}">
                <a14:useLocalDpi xmlns:a14="http://schemas.microsoft.com/office/drawing/2010/main" val="0"/>
              </a:ext>
            </a:extLst>
          </a:blip>
          <a:stretch>
            <a:fillRect/>
          </a:stretch>
        </p:blipFill>
        <p:spPr>
          <a:xfrm>
            <a:off x="336000" y="3172475"/>
            <a:ext cx="4463201" cy="256525"/>
          </a:xfrm>
          <a:prstGeom prst="rect">
            <a:avLst/>
          </a:prstGeom>
        </p:spPr>
      </p:pic>
      <p:pic>
        <p:nvPicPr>
          <p:cNvPr id="45" name="Picture 44">
            <a:extLst>
              <a:ext uri="{FF2B5EF4-FFF2-40B4-BE49-F238E27FC236}">
                <a16:creationId xmlns:a16="http://schemas.microsoft.com/office/drawing/2014/main" id="{B3C63461-AA34-4FB8-B267-44FCA6891AFA}"/>
              </a:ext>
            </a:extLst>
          </p:cNvPr>
          <p:cNvPicPr>
            <a:picLocks noChangeAspect="1"/>
          </p:cNvPicPr>
          <p:nvPr>
            <p:custDataLst>
              <p:tags r:id="rId12"/>
            </p:custDataLst>
          </p:nvPr>
        </p:nvPicPr>
        <p:blipFill>
          <a:blip r:embed="rId33">
            <a:extLst>
              <a:ext uri="{28A0092B-C50C-407E-A947-70E740481C1C}">
                <a14:useLocalDpi xmlns:a14="http://schemas.microsoft.com/office/drawing/2010/main" val="0"/>
              </a:ext>
            </a:extLst>
          </a:blip>
          <a:stretch>
            <a:fillRect/>
          </a:stretch>
        </p:blipFill>
        <p:spPr>
          <a:xfrm>
            <a:off x="616762" y="3539014"/>
            <a:ext cx="5715645" cy="611971"/>
          </a:xfrm>
          <a:prstGeom prst="rect">
            <a:avLst/>
          </a:prstGeom>
        </p:spPr>
      </p:pic>
      <p:pic>
        <p:nvPicPr>
          <p:cNvPr id="46" name="Picture 45">
            <a:extLst>
              <a:ext uri="{FF2B5EF4-FFF2-40B4-BE49-F238E27FC236}">
                <a16:creationId xmlns:a16="http://schemas.microsoft.com/office/drawing/2014/main" id="{B50C12A5-9107-46B5-8BC9-CDB4A00D8A1D}"/>
              </a:ext>
            </a:extLst>
          </p:cNvPr>
          <p:cNvPicPr>
            <a:picLocks noChangeAspect="1"/>
          </p:cNvPicPr>
          <p:nvPr>
            <p:custDataLst>
              <p:tags r:id="rId13"/>
            </p:custDataLst>
          </p:nvPr>
        </p:nvPicPr>
        <p:blipFill>
          <a:blip r:embed="rId34">
            <a:extLst>
              <a:ext uri="{28A0092B-C50C-407E-A947-70E740481C1C}">
                <a14:useLocalDpi xmlns:a14="http://schemas.microsoft.com/office/drawing/2010/main" val="0"/>
              </a:ext>
            </a:extLst>
          </a:blip>
          <a:stretch>
            <a:fillRect/>
          </a:stretch>
        </p:blipFill>
        <p:spPr>
          <a:xfrm>
            <a:off x="616762" y="4316279"/>
            <a:ext cx="6389651" cy="954005"/>
          </a:xfrm>
          <a:prstGeom prst="rect">
            <a:avLst/>
          </a:prstGeom>
        </p:spPr>
      </p:pic>
      <p:grpSp>
        <p:nvGrpSpPr>
          <p:cNvPr id="47" name="Group 962">
            <a:extLst>
              <a:ext uri="{FF2B5EF4-FFF2-40B4-BE49-F238E27FC236}">
                <a16:creationId xmlns:a16="http://schemas.microsoft.com/office/drawing/2014/main" id="{77BC5594-6B09-4560-B433-F227F655CBD7}"/>
              </a:ext>
            </a:extLst>
          </p:cNvPr>
          <p:cNvGrpSpPr>
            <a:grpSpLocks/>
          </p:cNvGrpSpPr>
          <p:nvPr/>
        </p:nvGrpSpPr>
        <p:grpSpPr bwMode="auto">
          <a:xfrm>
            <a:off x="7374600" y="4052174"/>
            <a:ext cx="1871400" cy="1851825"/>
            <a:chOff x="651" y="1757"/>
            <a:chExt cx="624" cy="576"/>
          </a:xfrm>
        </p:grpSpPr>
        <p:sp>
          <p:nvSpPr>
            <p:cNvPr id="48" name="Rectangle 511">
              <a:extLst>
                <a:ext uri="{FF2B5EF4-FFF2-40B4-BE49-F238E27FC236}">
                  <a16:creationId xmlns:a16="http://schemas.microsoft.com/office/drawing/2014/main" id="{973E5C91-CE1A-47EF-9C56-72EC515EDA02}"/>
                </a:ext>
              </a:extLst>
            </p:cNvPr>
            <p:cNvSpPr>
              <a:spLocks noChangeArrowheads="1"/>
            </p:cNvSpPr>
            <p:nvPr/>
          </p:nvSpPr>
          <p:spPr bwMode="auto">
            <a:xfrm>
              <a:off x="651" y="1757"/>
              <a:ext cx="624" cy="576"/>
            </a:xfrm>
            <a:prstGeom prst="rect">
              <a:avLst/>
            </a:prstGeom>
            <a:solidFill>
              <a:srgbClr val="0000FF">
                <a:alpha val="61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512">
              <a:extLst>
                <a:ext uri="{FF2B5EF4-FFF2-40B4-BE49-F238E27FC236}">
                  <a16:creationId xmlns:a16="http://schemas.microsoft.com/office/drawing/2014/main" id="{842F91FC-35AF-40EB-AA8F-C024EDE6CC8C}"/>
                </a:ext>
              </a:extLst>
            </p:cNvPr>
            <p:cNvGrpSpPr>
              <a:grpSpLocks noChangeAspect="1"/>
            </p:cNvGrpSpPr>
            <p:nvPr/>
          </p:nvGrpSpPr>
          <p:grpSpPr bwMode="auto">
            <a:xfrm>
              <a:off x="1085" y="2060"/>
              <a:ext cx="35" cy="34"/>
              <a:chOff x="720" y="336"/>
              <a:chExt cx="528" cy="528"/>
            </a:xfrm>
          </p:grpSpPr>
          <p:sp>
            <p:nvSpPr>
              <p:cNvPr id="497" name="Oval 513">
                <a:extLst>
                  <a:ext uri="{FF2B5EF4-FFF2-40B4-BE49-F238E27FC236}">
                    <a16:creationId xmlns:a16="http://schemas.microsoft.com/office/drawing/2014/main" id="{F1C7A9DC-CDA7-47EA-BD41-AEC9F7C7B9E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 name="Oval 514">
                <a:extLst>
                  <a:ext uri="{FF2B5EF4-FFF2-40B4-BE49-F238E27FC236}">
                    <a16:creationId xmlns:a16="http://schemas.microsoft.com/office/drawing/2014/main" id="{D83AB4D7-FE2B-4447-AB4A-55244D4AA55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 name="Oval 515">
              <a:extLst>
                <a:ext uri="{FF2B5EF4-FFF2-40B4-BE49-F238E27FC236}">
                  <a16:creationId xmlns:a16="http://schemas.microsoft.com/office/drawing/2014/main" id="{00FA41AC-1473-46BC-87A8-0C341833C9E8}"/>
                </a:ext>
              </a:extLst>
            </p:cNvPr>
            <p:cNvSpPr>
              <a:spLocks noChangeAspect="1" noChangeArrowheads="1"/>
            </p:cNvSpPr>
            <p:nvPr/>
          </p:nvSpPr>
          <p:spPr bwMode="auto">
            <a:xfrm>
              <a:off x="912" y="1920"/>
              <a:ext cx="106" cy="109"/>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516">
              <a:extLst>
                <a:ext uri="{FF2B5EF4-FFF2-40B4-BE49-F238E27FC236}">
                  <a16:creationId xmlns:a16="http://schemas.microsoft.com/office/drawing/2014/main" id="{8D200D25-D254-4419-B6D4-E7FDE3277033}"/>
                </a:ext>
              </a:extLst>
            </p:cNvPr>
            <p:cNvSpPr>
              <a:spLocks noChangeAspect="1" noChangeArrowheads="1"/>
            </p:cNvSpPr>
            <p:nvPr/>
          </p:nvSpPr>
          <p:spPr bwMode="auto">
            <a:xfrm>
              <a:off x="807" y="1827"/>
              <a:ext cx="312" cy="3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517">
              <a:extLst>
                <a:ext uri="{FF2B5EF4-FFF2-40B4-BE49-F238E27FC236}">
                  <a16:creationId xmlns:a16="http://schemas.microsoft.com/office/drawing/2014/main" id="{67660BD0-CA33-42A1-97DA-8A9B66A19262}"/>
                </a:ext>
              </a:extLst>
            </p:cNvPr>
            <p:cNvSpPr>
              <a:spLocks noChangeAspect="1" noChangeArrowheads="1"/>
            </p:cNvSpPr>
            <p:nvPr/>
          </p:nvSpPr>
          <p:spPr bwMode="auto">
            <a:xfrm>
              <a:off x="651" y="1760"/>
              <a:ext cx="624" cy="5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 name="Group 518">
              <a:extLst>
                <a:ext uri="{FF2B5EF4-FFF2-40B4-BE49-F238E27FC236}">
                  <a16:creationId xmlns:a16="http://schemas.microsoft.com/office/drawing/2014/main" id="{204F40DE-0C08-4F8D-A8D9-F705E5037E88}"/>
                </a:ext>
              </a:extLst>
            </p:cNvPr>
            <p:cNvGrpSpPr>
              <a:grpSpLocks noChangeAspect="1"/>
            </p:cNvGrpSpPr>
            <p:nvPr/>
          </p:nvGrpSpPr>
          <p:grpSpPr bwMode="auto">
            <a:xfrm>
              <a:off x="651" y="1760"/>
              <a:ext cx="191" cy="183"/>
              <a:chOff x="720" y="336"/>
              <a:chExt cx="528" cy="528"/>
            </a:xfrm>
          </p:grpSpPr>
          <p:sp>
            <p:nvSpPr>
              <p:cNvPr id="495" name="Oval 519">
                <a:extLst>
                  <a:ext uri="{FF2B5EF4-FFF2-40B4-BE49-F238E27FC236}">
                    <a16:creationId xmlns:a16="http://schemas.microsoft.com/office/drawing/2014/main" id="{B8505CBB-8AC5-4038-9F57-323657473B4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 name="Oval 520">
                <a:extLst>
                  <a:ext uri="{FF2B5EF4-FFF2-40B4-BE49-F238E27FC236}">
                    <a16:creationId xmlns:a16="http://schemas.microsoft.com/office/drawing/2014/main" id="{769E8D85-ED36-45EF-9E2F-83BFACA1E9FF}"/>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 name="Group 521">
              <a:extLst>
                <a:ext uri="{FF2B5EF4-FFF2-40B4-BE49-F238E27FC236}">
                  <a16:creationId xmlns:a16="http://schemas.microsoft.com/office/drawing/2014/main" id="{C695682B-DF1C-42EF-A005-FC28EE485BA3}"/>
                </a:ext>
              </a:extLst>
            </p:cNvPr>
            <p:cNvGrpSpPr>
              <a:grpSpLocks noChangeAspect="1"/>
            </p:cNvGrpSpPr>
            <p:nvPr/>
          </p:nvGrpSpPr>
          <p:grpSpPr bwMode="auto">
            <a:xfrm>
              <a:off x="842" y="1760"/>
              <a:ext cx="69" cy="67"/>
              <a:chOff x="720" y="336"/>
              <a:chExt cx="528" cy="528"/>
            </a:xfrm>
          </p:grpSpPr>
          <p:sp>
            <p:nvSpPr>
              <p:cNvPr id="493" name="Oval 522">
                <a:extLst>
                  <a:ext uri="{FF2B5EF4-FFF2-40B4-BE49-F238E27FC236}">
                    <a16:creationId xmlns:a16="http://schemas.microsoft.com/office/drawing/2014/main" id="{3FC460FC-DE6B-41D9-AF88-E0D6417C238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 name="Oval 523">
                <a:extLst>
                  <a:ext uri="{FF2B5EF4-FFF2-40B4-BE49-F238E27FC236}">
                    <a16:creationId xmlns:a16="http://schemas.microsoft.com/office/drawing/2014/main" id="{20FBD7E8-EB9E-4F61-A846-F45F18C47EE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 name="Group 524">
              <a:extLst>
                <a:ext uri="{FF2B5EF4-FFF2-40B4-BE49-F238E27FC236}">
                  <a16:creationId xmlns:a16="http://schemas.microsoft.com/office/drawing/2014/main" id="{02742A22-73BB-4D9A-BD20-5EBBC00C97E7}"/>
                </a:ext>
              </a:extLst>
            </p:cNvPr>
            <p:cNvGrpSpPr>
              <a:grpSpLocks noChangeAspect="1"/>
            </p:cNvGrpSpPr>
            <p:nvPr/>
          </p:nvGrpSpPr>
          <p:grpSpPr bwMode="auto">
            <a:xfrm>
              <a:off x="651" y="1760"/>
              <a:ext cx="33" cy="32"/>
              <a:chOff x="720" y="336"/>
              <a:chExt cx="528" cy="528"/>
            </a:xfrm>
          </p:grpSpPr>
          <p:sp>
            <p:nvSpPr>
              <p:cNvPr id="491" name="Oval 525">
                <a:extLst>
                  <a:ext uri="{FF2B5EF4-FFF2-40B4-BE49-F238E27FC236}">
                    <a16:creationId xmlns:a16="http://schemas.microsoft.com/office/drawing/2014/main" id="{E5711844-CF66-4A51-A8B8-8517FF281BAD}"/>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 name="Oval 526">
                <a:extLst>
                  <a:ext uri="{FF2B5EF4-FFF2-40B4-BE49-F238E27FC236}">
                    <a16:creationId xmlns:a16="http://schemas.microsoft.com/office/drawing/2014/main" id="{4BEAD5E4-A4A6-4F4B-9322-CEF0E309C7A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6" name="Group 527">
              <a:extLst>
                <a:ext uri="{FF2B5EF4-FFF2-40B4-BE49-F238E27FC236}">
                  <a16:creationId xmlns:a16="http://schemas.microsoft.com/office/drawing/2014/main" id="{E014AC6F-71A0-4EE4-B6F2-159235EDB32B}"/>
                </a:ext>
              </a:extLst>
            </p:cNvPr>
            <p:cNvGrpSpPr>
              <a:grpSpLocks noChangeAspect="1"/>
            </p:cNvGrpSpPr>
            <p:nvPr/>
          </p:nvGrpSpPr>
          <p:grpSpPr bwMode="auto">
            <a:xfrm>
              <a:off x="1189" y="1760"/>
              <a:ext cx="86" cy="83"/>
              <a:chOff x="720" y="336"/>
              <a:chExt cx="528" cy="528"/>
            </a:xfrm>
          </p:grpSpPr>
          <p:sp>
            <p:nvSpPr>
              <p:cNvPr id="489" name="Oval 528">
                <a:extLst>
                  <a:ext uri="{FF2B5EF4-FFF2-40B4-BE49-F238E27FC236}">
                    <a16:creationId xmlns:a16="http://schemas.microsoft.com/office/drawing/2014/main" id="{F190006D-B9B7-4FD6-84D5-5130CC54F53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 name="Oval 529">
                <a:extLst>
                  <a:ext uri="{FF2B5EF4-FFF2-40B4-BE49-F238E27FC236}">
                    <a16:creationId xmlns:a16="http://schemas.microsoft.com/office/drawing/2014/main" id="{D39A386A-5AF5-40AA-9A4D-C836F0177D5F}"/>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7" name="Group 530">
              <a:extLst>
                <a:ext uri="{FF2B5EF4-FFF2-40B4-BE49-F238E27FC236}">
                  <a16:creationId xmlns:a16="http://schemas.microsoft.com/office/drawing/2014/main" id="{D3FE2C42-E243-4589-95D0-30538C082F76}"/>
                </a:ext>
              </a:extLst>
            </p:cNvPr>
            <p:cNvGrpSpPr>
              <a:grpSpLocks noChangeAspect="1"/>
            </p:cNvGrpSpPr>
            <p:nvPr/>
          </p:nvGrpSpPr>
          <p:grpSpPr bwMode="auto">
            <a:xfrm>
              <a:off x="651" y="1927"/>
              <a:ext cx="52" cy="50"/>
              <a:chOff x="720" y="336"/>
              <a:chExt cx="528" cy="528"/>
            </a:xfrm>
          </p:grpSpPr>
          <p:sp>
            <p:nvSpPr>
              <p:cNvPr id="487" name="Oval 531">
                <a:extLst>
                  <a:ext uri="{FF2B5EF4-FFF2-40B4-BE49-F238E27FC236}">
                    <a16:creationId xmlns:a16="http://schemas.microsoft.com/office/drawing/2014/main" id="{4E38E55F-95F8-4B79-A598-5039E9657A6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 name="Oval 532">
                <a:extLst>
                  <a:ext uri="{FF2B5EF4-FFF2-40B4-BE49-F238E27FC236}">
                    <a16:creationId xmlns:a16="http://schemas.microsoft.com/office/drawing/2014/main" id="{CEBB24A9-B1AF-48D3-B034-5D25754AE43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 name="Group 533">
              <a:extLst>
                <a:ext uri="{FF2B5EF4-FFF2-40B4-BE49-F238E27FC236}">
                  <a16:creationId xmlns:a16="http://schemas.microsoft.com/office/drawing/2014/main" id="{A52FA13B-E188-4FB0-AD10-A4EA9B925E42}"/>
                </a:ext>
              </a:extLst>
            </p:cNvPr>
            <p:cNvGrpSpPr>
              <a:grpSpLocks noChangeAspect="1"/>
            </p:cNvGrpSpPr>
            <p:nvPr/>
          </p:nvGrpSpPr>
          <p:grpSpPr bwMode="auto">
            <a:xfrm>
              <a:off x="686" y="1943"/>
              <a:ext cx="121" cy="117"/>
              <a:chOff x="720" y="336"/>
              <a:chExt cx="528" cy="528"/>
            </a:xfrm>
          </p:grpSpPr>
          <p:sp>
            <p:nvSpPr>
              <p:cNvPr id="485" name="Oval 534">
                <a:extLst>
                  <a:ext uri="{FF2B5EF4-FFF2-40B4-BE49-F238E27FC236}">
                    <a16:creationId xmlns:a16="http://schemas.microsoft.com/office/drawing/2014/main" id="{99CCB74A-06C4-4A3B-AF29-EF49FD813F8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 name="Oval 535">
                <a:extLst>
                  <a:ext uri="{FF2B5EF4-FFF2-40B4-BE49-F238E27FC236}">
                    <a16:creationId xmlns:a16="http://schemas.microsoft.com/office/drawing/2014/main" id="{CCE877D9-D36D-42FA-85EF-9738AB405E2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 name="Group 536">
              <a:extLst>
                <a:ext uri="{FF2B5EF4-FFF2-40B4-BE49-F238E27FC236}">
                  <a16:creationId xmlns:a16="http://schemas.microsoft.com/office/drawing/2014/main" id="{D15ACDAD-DADD-4F58-8DE1-75AD6FB8B834}"/>
                </a:ext>
              </a:extLst>
            </p:cNvPr>
            <p:cNvGrpSpPr>
              <a:grpSpLocks noChangeAspect="1"/>
            </p:cNvGrpSpPr>
            <p:nvPr/>
          </p:nvGrpSpPr>
          <p:grpSpPr bwMode="auto">
            <a:xfrm>
              <a:off x="1067" y="1760"/>
              <a:ext cx="35" cy="33"/>
              <a:chOff x="720" y="336"/>
              <a:chExt cx="528" cy="528"/>
            </a:xfrm>
          </p:grpSpPr>
          <p:sp>
            <p:nvSpPr>
              <p:cNvPr id="483" name="Oval 537">
                <a:extLst>
                  <a:ext uri="{FF2B5EF4-FFF2-40B4-BE49-F238E27FC236}">
                    <a16:creationId xmlns:a16="http://schemas.microsoft.com/office/drawing/2014/main" id="{6F9BAE1B-15A6-4E72-8CF8-382618AFB3B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 name="Oval 538">
                <a:extLst>
                  <a:ext uri="{FF2B5EF4-FFF2-40B4-BE49-F238E27FC236}">
                    <a16:creationId xmlns:a16="http://schemas.microsoft.com/office/drawing/2014/main" id="{995BE16D-01AA-4102-9D1D-AF698B2CCCD1}"/>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Group 539">
              <a:extLst>
                <a:ext uri="{FF2B5EF4-FFF2-40B4-BE49-F238E27FC236}">
                  <a16:creationId xmlns:a16="http://schemas.microsoft.com/office/drawing/2014/main" id="{91F8FEA6-68E0-45E1-BC0D-2C5E069800AC}"/>
                </a:ext>
              </a:extLst>
            </p:cNvPr>
            <p:cNvGrpSpPr>
              <a:grpSpLocks noChangeAspect="1"/>
            </p:cNvGrpSpPr>
            <p:nvPr/>
          </p:nvGrpSpPr>
          <p:grpSpPr bwMode="auto">
            <a:xfrm>
              <a:off x="1085" y="1843"/>
              <a:ext cx="34" cy="34"/>
              <a:chOff x="720" y="336"/>
              <a:chExt cx="528" cy="528"/>
            </a:xfrm>
          </p:grpSpPr>
          <p:sp>
            <p:nvSpPr>
              <p:cNvPr id="481" name="Oval 540">
                <a:extLst>
                  <a:ext uri="{FF2B5EF4-FFF2-40B4-BE49-F238E27FC236}">
                    <a16:creationId xmlns:a16="http://schemas.microsoft.com/office/drawing/2014/main" id="{391F5CC8-F19C-44C3-86A6-36950CCECA5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 name="Oval 541">
                <a:extLst>
                  <a:ext uri="{FF2B5EF4-FFF2-40B4-BE49-F238E27FC236}">
                    <a16:creationId xmlns:a16="http://schemas.microsoft.com/office/drawing/2014/main" id="{2227C33E-26EE-494E-ABE4-D80BA5A4763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 name="Group 542">
              <a:extLst>
                <a:ext uri="{FF2B5EF4-FFF2-40B4-BE49-F238E27FC236}">
                  <a16:creationId xmlns:a16="http://schemas.microsoft.com/office/drawing/2014/main" id="{F7187851-D9C2-4311-AC8A-544C247678E0}"/>
                </a:ext>
              </a:extLst>
            </p:cNvPr>
            <p:cNvGrpSpPr>
              <a:grpSpLocks noChangeAspect="1"/>
            </p:cNvGrpSpPr>
            <p:nvPr/>
          </p:nvGrpSpPr>
          <p:grpSpPr bwMode="auto">
            <a:xfrm>
              <a:off x="1119" y="1993"/>
              <a:ext cx="122" cy="117"/>
              <a:chOff x="720" y="336"/>
              <a:chExt cx="528" cy="528"/>
            </a:xfrm>
          </p:grpSpPr>
          <p:sp>
            <p:nvSpPr>
              <p:cNvPr id="479" name="Oval 543">
                <a:extLst>
                  <a:ext uri="{FF2B5EF4-FFF2-40B4-BE49-F238E27FC236}">
                    <a16:creationId xmlns:a16="http://schemas.microsoft.com/office/drawing/2014/main" id="{A605B998-24BF-4BC6-8AB1-182B40F3C0C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 name="Oval 544">
                <a:extLst>
                  <a:ext uri="{FF2B5EF4-FFF2-40B4-BE49-F238E27FC236}">
                    <a16:creationId xmlns:a16="http://schemas.microsoft.com/office/drawing/2014/main" id="{40602041-A99E-4EFD-B674-99C2A5A4A72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2" name="Group 545">
              <a:extLst>
                <a:ext uri="{FF2B5EF4-FFF2-40B4-BE49-F238E27FC236}">
                  <a16:creationId xmlns:a16="http://schemas.microsoft.com/office/drawing/2014/main" id="{22983217-A4B0-4CD5-8AE8-F733FE606BB9}"/>
                </a:ext>
              </a:extLst>
            </p:cNvPr>
            <p:cNvGrpSpPr>
              <a:grpSpLocks noChangeAspect="1"/>
            </p:cNvGrpSpPr>
            <p:nvPr/>
          </p:nvGrpSpPr>
          <p:grpSpPr bwMode="auto">
            <a:xfrm>
              <a:off x="1102" y="1760"/>
              <a:ext cx="87" cy="83"/>
              <a:chOff x="720" y="336"/>
              <a:chExt cx="528" cy="528"/>
            </a:xfrm>
          </p:grpSpPr>
          <p:sp>
            <p:nvSpPr>
              <p:cNvPr id="477" name="Oval 546">
                <a:extLst>
                  <a:ext uri="{FF2B5EF4-FFF2-40B4-BE49-F238E27FC236}">
                    <a16:creationId xmlns:a16="http://schemas.microsoft.com/office/drawing/2014/main" id="{617EA188-8CD8-4DC6-B033-602C5F7153B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 name="Oval 547">
                <a:extLst>
                  <a:ext uri="{FF2B5EF4-FFF2-40B4-BE49-F238E27FC236}">
                    <a16:creationId xmlns:a16="http://schemas.microsoft.com/office/drawing/2014/main" id="{7E4986FD-6FEA-4FC0-9D09-57BCCD43400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3" name="Group 548">
              <a:extLst>
                <a:ext uri="{FF2B5EF4-FFF2-40B4-BE49-F238E27FC236}">
                  <a16:creationId xmlns:a16="http://schemas.microsoft.com/office/drawing/2014/main" id="{9D9470F0-34AD-437D-938E-82FF0B33ED6F}"/>
                </a:ext>
              </a:extLst>
            </p:cNvPr>
            <p:cNvGrpSpPr>
              <a:grpSpLocks noChangeAspect="1"/>
            </p:cNvGrpSpPr>
            <p:nvPr/>
          </p:nvGrpSpPr>
          <p:grpSpPr bwMode="auto">
            <a:xfrm>
              <a:off x="1119" y="1843"/>
              <a:ext cx="156" cy="150"/>
              <a:chOff x="720" y="336"/>
              <a:chExt cx="528" cy="528"/>
            </a:xfrm>
          </p:grpSpPr>
          <p:sp>
            <p:nvSpPr>
              <p:cNvPr id="475" name="Oval 549">
                <a:extLst>
                  <a:ext uri="{FF2B5EF4-FFF2-40B4-BE49-F238E27FC236}">
                    <a16:creationId xmlns:a16="http://schemas.microsoft.com/office/drawing/2014/main" id="{E5BAF906-860F-42CF-95A0-C2FC877DD99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6" name="Oval 550">
                <a:extLst>
                  <a:ext uri="{FF2B5EF4-FFF2-40B4-BE49-F238E27FC236}">
                    <a16:creationId xmlns:a16="http://schemas.microsoft.com/office/drawing/2014/main" id="{C679ACFD-8257-4515-9AE5-A5504150E25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551">
              <a:extLst>
                <a:ext uri="{FF2B5EF4-FFF2-40B4-BE49-F238E27FC236}">
                  <a16:creationId xmlns:a16="http://schemas.microsoft.com/office/drawing/2014/main" id="{0B2E8E3A-0CD0-4330-88F5-C8B5DE991AFD}"/>
                </a:ext>
              </a:extLst>
            </p:cNvPr>
            <p:cNvGrpSpPr>
              <a:grpSpLocks noChangeAspect="1"/>
            </p:cNvGrpSpPr>
            <p:nvPr/>
          </p:nvGrpSpPr>
          <p:grpSpPr bwMode="auto">
            <a:xfrm>
              <a:off x="946" y="1760"/>
              <a:ext cx="69" cy="67"/>
              <a:chOff x="720" y="336"/>
              <a:chExt cx="528" cy="528"/>
            </a:xfrm>
          </p:grpSpPr>
          <p:sp>
            <p:nvSpPr>
              <p:cNvPr id="473" name="Oval 552">
                <a:extLst>
                  <a:ext uri="{FF2B5EF4-FFF2-40B4-BE49-F238E27FC236}">
                    <a16:creationId xmlns:a16="http://schemas.microsoft.com/office/drawing/2014/main" id="{C9357ECC-541B-4D35-A41C-1D3C6CCD3D3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 name="Oval 553">
                <a:extLst>
                  <a:ext uri="{FF2B5EF4-FFF2-40B4-BE49-F238E27FC236}">
                    <a16:creationId xmlns:a16="http://schemas.microsoft.com/office/drawing/2014/main" id="{9CD54B8C-39A2-4E27-916C-BBC89469D58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5" name="Group 554">
              <a:extLst>
                <a:ext uri="{FF2B5EF4-FFF2-40B4-BE49-F238E27FC236}">
                  <a16:creationId xmlns:a16="http://schemas.microsoft.com/office/drawing/2014/main" id="{1E1CEDCC-AB7E-4C86-99D3-4E4F7D4ED426}"/>
                </a:ext>
              </a:extLst>
            </p:cNvPr>
            <p:cNvGrpSpPr>
              <a:grpSpLocks noChangeAspect="1"/>
            </p:cNvGrpSpPr>
            <p:nvPr/>
          </p:nvGrpSpPr>
          <p:grpSpPr bwMode="auto">
            <a:xfrm>
              <a:off x="911" y="1760"/>
              <a:ext cx="35" cy="33"/>
              <a:chOff x="720" y="336"/>
              <a:chExt cx="528" cy="528"/>
            </a:xfrm>
          </p:grpSpPr>
          <p:sp>
            <p:nvSpPr>
              <p:cNvPr id="471" name="Oval 555">
                <a:extLst>
                  <a:ext uri="{FF2B5EF4-FFF2-40B4-BE49-F238E27FC236}">
                    <a16:creationId xmlns:a16="http://schemas.microsoft.com/office/drawing/2014/main" id="{ED9E888F-13D4-4AEE-A150-187C047631B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 name="Oval 556">
                <a:extLst>
                  <a:ext uri="{FF2B5EF4-FFF2-40B4-BE49-F238E27FC236}">
                    <a16:creationId xmlns:a16="http://schemas.microsoft.com/office/drawing/2014/main" id="{E0B38882-9C2F-4F2C-9634-8C81D676FAE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 name="Group 557">
              <a:extLst>
                <a:ext uri="{FF2B5EF4-FFF2-40B4-BE49-F238E27FC236}">
                  <a16:creationId xmlns:a16="http://schemas.microsoft.com/office/drawing/2014/main" id="{3E12BA43-6014-4670-A36B-32A7115403C8}"/>
                </a:ext>
              </a:extLst>
            </p:cNvPr>
            <p:cNvGrpSpPr>
              <a:grpSpLocks noChangeAspect="1"/>
            </p:cNvGrpSpPr>
            <p:nvPr/>
          </p:nvGrpSpPr>
          <p:grpSpPr bwMode="auto">
            <a:xfrm>
              <a:off x="911" y="1793"/>
              <a:ext cx="35" cy="34"/>
              <a:chOff x="720" y="336"/>
              <a:chExt cx="528" cy="528"/>
            </a:xfrm>
          </p:grpSpPr>
          <p:sp>
            <p:nvSpPr>
              <p:cNvPr id="469" name="Oval 558">
                <a:extLst>
                  <a:ext uri="{FF2B5EF4-FFF2-40B4-BE49-F238E27FC236}">
                    <a16:creationId xmlns:a16="http://schemas.microsoft.com/office/drawing/2014/main" id="{CBA02CE9-8BBD-4110-9F36-564CF3B8130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 name="Oval 559">
                <a:extLst>
                  <a:ext uri="{FF2B5EF4-FFF2-40B4-BE49-F238E27FC236}">
                    <a16:creationId xmlns:a16="http://schemas.microsoft.com/office/drawing/2014/main" id="{4F452ED4-7DA0-43E0-91D2-96C004901E29}"/>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Group 560">
              <a:extLst>
                <a:ext uri="{FF2B5EF4-FFF2-40B4-BE49-F238E27FC236}">
                  <a16:creationId xmlns:a16="http://schemas.microsoft.com/office/drawing/2014/main" id="{21157FEC-7CA1-41C5-A200-3B8D794A907D}"/>
                </a:ext>
              </a:extLst>
            </p:cNvPr>
            <p:cNvGrpSpPr>
              <a:grpSpLocks noChangeAspect="1"/>
            </p:cNvGrpSpPr>
            <p:nvPr/>
          </p:nvGrpSpPr>
          <p:grpSpPr bwMode="auto">
            <a:xfrm>
              <a:off x="807" y="1760"/>
              <a:ext cx="35" cy="33"/>
              <a:chOff x="720" y="336"/>
              <a:chExt cx="528" cy="528"/>
            </a:xfrm>
          </p:grpSpPr>
          <p:sp>
            <p:nvSpPr>
              <p:cNvPr id="467" name="Oval 561">
                <a:extLst>
                  <a:ext uri="{FF2B5EF4-FFF2-40B4-BE49-F238E27FC236}">
                    <a16:creationId xmlns:a16="http://schemas.microsoft.com/office/drawing/2014/main" id="{F1FD46AF-9AD7-40CC-96EF-E52C3090118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 name="Oval 562">
                <a:extLst>
                  <a:ext uri="{FF2B5EF4-FFF2-40B4-BE49-F238E27FC236}">
                    <a16:creationId xmlns:a16="http://schemas.microsoft.com/office/drawing/2014/main" id="{C7408D50-5D24-4592-84FA-28A4E877DDE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8" name="Group 563">
              <a:extLst>
                <a:ext uri="{FF2B5EF4-FFF2-40B4-BE49-F238E27FC236}">
                  <a16:creationId xmlns:a16="http://schemas.microsoft.com/office/drawing/2014/main" id="{1E4F5A9A-1821-46AC-9FFB-BE4B182E755B}"/>
                </a:ext>
              </a:extLst>
            </p:cNvPr>
            <p:cNvGrpSpPr>
              <a:grpSpLocks noChangeAspect="1"/>
            </p:cNvGrpSpPr>
            <p:nvPr/>
          </p:nvGrpSpPr>
          <p:grpSpPr bwMode="auto">
            <a:xfrm>
              <a:off x="842" y="1827"/>
              <a:ext cx="35" cy="33"/>
              <a:chOff x="720" y="336"/>
              <a:chExt cx="528" cy="528"/>
            </a:xfrm>
          </p:grpSpPr>
          <p:sp>
            <p:nvSpPr>
              <p:cNvPr id="465" name="Oval 564">
                <a:extLst>
                  <a:ext uri="{FF2B5EF4-FFF2-40B4-BE49-F238E27FC236}">
                    <a16:creationId xmlns:a16="http://schemas.microsoft.com/office/drawing/2014/main" id="{CC0BC906-EF09-46AC-BF82-0B8BD206FF8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Oval 565">
                <a:extLst>
                  <a:ext uri="{FF2B5EF4-FFF2-40B4-BE49-F238E27FC236}">
                    <a16:creationId xmlns:a16="http://schemas.microsoft.com/office/drawing/2014/main" id="{64016F4C-9A98-4FB6-9DC5-2667CBFA871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9" name="Group 566">
              <a:extLst>
                <a:ext uri="{FF2B5EF4-FFF2-40B4-BE49-F238E27FC236}">
                  <a16:creationId xmlns:a16="http://schemas.microsoft.com/office/drawing/2014/main" id="{952F0D76-04D3-45BC-84C7-E3142D3151FB}"/>
                </a:ext>
              </a:extLst>
            </p:cNvPr>
            <p:cNvGrpSpPr>
              <a:grpSpLocks noChangeAspect="1"/>
            </p:cNvGrpSpPr>
            <p:nvPr/>
          </p:nvGrpSpPr>
          <p:grpSpPr bwMode="auto">
            <a:xfrm>
              <a:off x="1015" y="1760"/>
              <a:ext cx="35" cy="33"/>
              <a:chOff x="720" y="336"/>
              <a:chExt cx="528" cy="528"/>
            </a:xfrm>
          </p:grpSpPr>
          <p:sp>
            <p:nvSpPr>
              <p:cNvPr id="463" name="Oval 567">
                <a:extLst>
                  <a:ext uri="{FF2B5EF4-FFF2-40B4-BE49-F238E27FC236}">
                    <a16:creationId xmlns:a16="http://schemas.microsoft.com/office/drawing/2014/main" id="{61ACA08E-CC55-44C6-9391-7FAE1A51B3E8}"/>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 name="Oval 568">
                <a:extLst>
                  <a:ext uri="{FF2B5EF4-FFF2-40B4-BE49-F238E27FC236}">
                    <a16:creationId xmlns:a16="http://schemas.microsoft.com/office/drawing/2014/main" id="{5C538A41-0023-47F6-AB8E-72F43B5618A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 name="Group 569">
              <a:extLst>
                <a:ext uri="{FF2B5EF4-FFF2-40B4-BE49-F238E27FC236}">
                  <a16:creationId xmlns:a16="http://schemas.microsoft.com/office/drawing/2014/main" id="{08F9ABD2-2C6B-4994-BAAD-1EC3DA512379}"/>
                </a:ext>
              </a:extLst>
            </p:cNvPr>
            <p:cNvGrpSpPr>
              <a:grpSpLocks noChangeAspect="1"/>
            </p:cNvGrpSpPr>
            <p:nvPr/>
          </p:nvGrpSpPr>
          <p:grpSpPr bwMode="auto">
            <a:xfrm>
              <a:off x="651" y="1910"/>
              <a:ext cx="18" cy="17"/>
              <a:chOff x="720" y="336"/>
              <a:chExt cx="528" cy="528"/>
            </a:xfrm>
          </p:grpSpPr>
          <p:sp>
            <p:nvSpPr>
              <p:cNvPr id="461" name="Oval 570">
                <a:extLst>
                  <a:ext uri="{FF2B5EF4-FFF2-40B4-BE49-F238E27FC236}">
                    <a16:creationId xmlns:a16="http://schemas.microsoft.com/office/drawing/2014/main" id="{87CDFF0F-5D24-4143-8A31-9BB4CF1DA0D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Oval 571">
                <a:extLst>
                  <a:ext uri="{FF2B5EF4-FFF2-40B4-BE49-F238E27FC236}">
                    <a16:creationId xmlns:a16="http://schemas.microsoft.com/office/drawing/2014/main" id="{57442C35-20E9-4220-AE9E-70CD439D17D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1" name="Group 572">
              <a:extLst>
                <a:ext uri="{FF2B5EF4-FFF2-40B4-BE49-F238E27FC236}">
                  <a16:creationId xmlns:a16="http://schemas.microsoft.com/office/drawing/2014/main" id="{077C9190-ED6D-41EA-A20B-537B9036219C}"/>
                </a:ext>
              </a:extLst>
            </p:cNvPr>
            <p:cNvGrpSpPr>
              <a:grpSpLocks noChangeAspect="1"/>
            </p:cNvGrpSpPr>
            <p:nvPr/>
          </p:nvGrpSpPr>
          <p:grpSpPr bwMode="auto">
            <a:xfrm>
              <a:off x="651" y="2226"/>
              <a:ext cx="104" cy="100"/>
              <a:chOff x="720" y="336"/>
              <a:chExt cx="528" cy="528"/>
            </a:xfrm>
          </p:grpSpPr>
          <p:sp>
            <p:nvSpPr>
              <p:cNvPr id="459" name="Oval 573">
                <a:extLst>
                  <a:ext uri="{FF2B5EF4-FFF2-40B4-BE49-F238E27FC236}">
                    <a16:creationId xmlns:a16="http://schemas.microsoft.com/office/drawing/2014/main" id="{E1170E99-E5AB-4172-A2B8-F0E4279F89B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 name="Oval 574">
                <a:extLst>
                  <a:ext uri="{FF2B5EF4-FFF2-40B4-BE49-F238E27FC236}">
                    <a16:creationId xmlns:a16="http://schemas.microsoft.com/office/drawing/2014/main" id="{25D9020A-9952-4F17-85D0-66DB0658D11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2" name="Group 575">
              <a:extLst>
                <a:ext uri="{FF2B5EF4-FFF2-40B4-BE49-F238E27FC236}">
                  <a16:creationId xmlns:a16="http://schemas.microsoft.com/office/drawing/2014/main" id="{9C8DF2BF-44DF-4FCF-B9C7-8F162DD1DF10}"/>
                </a:ext>
              </a:extLst>
            </p:cNvPr>
            <p:cNvGrpSpPr>
              <a:grpSpLocks noChangeAspect="1"/>
            </p:cNvGrpSpPr>
            <p:nvPr/>
          </p:nvGrpSpPr>
          <p:grpSpPr bwMode="auto">
            <a:xfrm>
              <a:off x="651" y="2160"/>
              <a:ext cx="70" cy="66"/>
              <a:chOff x="720" y="336"/>
              <a:chExt cx="528" cy="528"/>
            </a:xfrm>
          </p:grpSpPr>
          <p:sp>
            <p:nvSpPr>
              <p:cNvPr id="457" name="Oval 576">
                <a:extLst>
                  <a:ext uri="{FF2B5EF4-FFF2-40B4-BE49-F238E27FC236}">
                    <a16:creationId xmlns:a16="http://schemas.microsoft.com/office/drawing/2014/main" id="{00194814-45E2-44F4-9CF7-A45C1186EC3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Oval 577">
                <a:extLst>
                  <a:ext uri="{FF2B5EF4-FFF2-40B4-BE49-F238E27FC236}">
                    <a16:creationId xmlns:a16="http://schemas.microsoft.com/office/drawing/2014/main" id="{CDD59053-48D0-4815-985F-F49CD743A83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 name="Group 578">
              <a:extLst>
                <a:ext uri="{FF2B5EF4-FFF2-40B4-BE49-F238E27FC236}">
                  <a16:creationId xmlns:a16="http://schemas.microsoft.com/office/drawing/2014/main" id="{C37ED363-FE7E-47E0-A085-2B2A4B422D16}"/>
                </a:ext>
              </a:extLst>
            </p:cNvPr>
            <p:cNvGrpSpPr>
              <a:grpSpLocks noChangeAspect="1"/>
            </p:cNvGrpSpPr>
            <p:nvPr/>
          </p:nvGrpSpPr>
          <p:grpSpPr bwMode="auto">
            <a:xfrm>
              <a:off x="773" y="2060"/>
              <a:ext cx="52" cy="50"/>
              <a:chOff x="720" y="336"/>
              <a:chExt cx="528" cy="528"/>
            </a:xfrm>
          </p:grpSpPr>
          <p:sp>
            <p:nvSpPr>
              <p:cNvPr id="455" name="Oval 579">
                <a:extLst>
                  <a:ext uri="{FF2B5EF4-FFF2-40B4-BE49-F238E27FC236}">
                    <a16:creationId xmlns:a16="http://schemas.microsoft.com/office/drawing/2014/main" id="{95BEB353-0ADC-4479-AECE-B6C94D358F2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 name="Oval 580">
                <a:extLst>
                  <a:ext uri="{FF2B5EF4-FFF2-40B4-BE49-F238E27FC236}">
                    <a16:creationId xmlns:a16="http://schemas.microsoft.com/office/drawing/2014/main" id="{2DABA047-BACA-4D2F-BA4E-31AB3BA3D0D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4" name="Group 581">
              <a:extLst>
                <a:ext uri="{FF2B5EF4-FFF2-40B4-BE49-F238E27FC236}">
                  <a16:creationId xmlns:a16="http://schemas.microsoft.com/office/drawing/2014/main" id="{126FB599-97CA-4A4B-9515-2F0E6B6D7268}"/>
                </a:ext>
              </a:extLst>
            </p:cNvPr>
            <p:cNvGrpSpPr>
              <a:grpSpLocks noChangeAspect="1"/>
            </p:cNvGrpSpPr>
            <p:nvPr/>
          </p:nvGrpSpPr>
          <p:grpSpPr bwMode="auto">
            <a:xfrm>
              <a:off x="1206" y="2093"/>
              <a:ext cx="69" cy="67"/>
              <a:chOff x="720" y="336"/>
              <a:chExt cx="528" cy="528"/>
            </a:xfrm>
          </p:grpSpPr>
          <p:sp>
            <p:nvSpPr>
              <p:cNvPr id="453" name="Oval 582">
                <a:extLst>
                  <a:ext uri="{FF2B5EF4-FFF2-40B4-BE49-F238E27FC236}">
                    <a16:creationId xmlns:a16="http://schemas.microsoft.com/office/drawing/2014/main" id="{92C2EB14-87F7-4F21-843E-0EE5C717FFF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Oval 583">
                <a:extLst>
                  <a:ext uri="{FF2B5EF4-FFF2-40B4-BE49-F238E27FC236}">
                    <a16:creationId xmlns:a16="http://schemas.microsoft.com/office/drawing/2014/main" id="{C61546C9-5187-46E1-9F6C-CEC65BD60F7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5" name="Group 584">
              <a:extLst>
                <a:ext uri="{FF2B5EF4-FFF2-40B4-BE49-F238E27FC236}">
                  <a16:creationId xmlns:a16="http://schemas.microsoft.com/office/drawing/2014/main" id="{D8B9F61B-4270-45D9-8D5F-92EF592BDD83}"/>
                </a:ext>
              </a:extLst>
            </p:cNvPr>
            <p:cNvGrpSpPr>
              <a:grpSpLocks noChangeAspect="1"/>
            </p:cNvGrpSpPr>
            <p:nvPr/>
          </p:nvGrpSpPr>
          <p:grpSpPr bwMode="auto">
            <a:xfrm>
              <a:off x="1050" y="2093"/>
              <a:ext cx="87" cy="84"/>
              <a:chOff x="720" y="336"/>
              <a:chExt cx="528" cy="528"/>
            </a:xfrm>
          </p:grpSpPr>
          <p:sp>
            <p:nvSpPr>
              <p:cNvPr id="451" name="Oval 585">
                <a:extLst>
                  <a:ext uri="{FF2B5EF4-FFF2-40B4-BE49-F238E27FC236}">
                    <a16:creationId xmlns:a16="http://schemas.microsoft.com/office/drawing/2014/main" id="{E067EF3C-C2B3-40A4-A94F-1CA2227E3A9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 name="Oval 586">
                <a:extLst>
                  <a:ext uri="{FF2B5EF4-FFF2-40B4-BE49-F238E27FC236}">
                    <a16:creationId xmlns:a16="http://schemas.microsoft.com/office/drawing/2014/main" id="{A98A793A-6440-4801-91A2-0E60CBD0E91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6" name="Group 587">
              <a:extLst>
                <a:ext uri="{FF2B5EF4-FFF2-40B4-BE49-F238E27FC236}">
                  <a16:creationId xmlns:a16="http://schemas.microsoft.com/office/drawing/2014/main" id="{FB555950-6D82-4107-8CA7-067211C1828F}"/>
                </a:ext>
              </a:extLst>
            </p:cNvPr>
            <p:cNvGrpSpPr>
              <a:grpSpLocks noChangeAspect="1"/>
            </p:cNvGrpSpPr>
            <p:nvPr/>
          </p:nvGrpSpPr>
          <p:grpSpPr bwMode="auto">
            <a:xfrm>
              <a:off x="1102" y="2160"/>
              <a:ext cx="173" cy="166"/>
              <a:chOff x="720" y="336"/>
              <a:chExt cx="528" cy="528"/>
            </a:xfrm>
          </p:grpSpPr>
          <p:sp>
            <p:nvSpPr>
              <p:cNvPr id="449" name="Oval 588">
                <a:extLst>
                  <a:ext uri="{FF2B5EF4-FFF2-40B4-BE49-F238E27FC236}">
                    <a16:creationId xmlns:a16="http://schemas.microsoft.com/office/drawing/2014/main" id="{CDF687B0-2107-4831-9DD8-437C3919CCC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Oval 589">
                <a:extLst>
                  <a:ext uri="{FF2B5EF4-FFF2-40B4-BE49-F238E27FC236}">
                    <a16:creationId xmlns:a16="http://schemas.microsoft.com/office/drawing/2014/main" id="{0A5B5677-A0E3-462D-B349-07C4743229C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7" name="Group 590">
              <a:extLst>
                <a:ext uri="{FF2B5EF4-FFF2-40B4-BE49-F238E27FC236}">
                  <a16:creationId xmlns:a16="http://schemas.microsoft.com/office/drawing/2014/main" id="{3CB95908-503B-442A-846E-90FC706F9256}"/>
                </a:ext>
              </a:extLst>
            </p:cNvPr>
            <p:cNvGrpSpPr>
              <a:grpSpLocks noChangeAspect="1"/>
            </p:cNvGrpSpPr>
            <p:nvPr/>
          </p:nvGrpSpPr>
          <p:grpSpPr bwMode="auto">
            <a:xfrm>
              <a:off x="790" y="1943"/>
              <a:ext cx="17" cy="17"/>
              <a:chOff x="720" y="336"/>
              <a:chExt cx="528" cy="528"/>
            </a:xfrm>
          </p:grpSpPr>
          <p:sp>
            <p:nvSpPr>
              <p:cNvPr id="447" name="Oval 591">
                <a:extLst>
                  <a:ext uri="{FF2B5EF4-FFF2-40B4-BE49-F238E27FC236}">
                    <a16:creationId xmlns:a16="http://schemas.microsoft.com/office/drawing/2014/main" id="{4CF66FF1-8CD9-45DD-ABA7-0201DE88DE7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 name="Oval 592">
                <a:extLst>
                  <a:ext uri="{FF2B5EF4-FFF2-40B4-BE49-F238E27FC236}">
                    <a16:creationId xmlns:a16="http://schemas.microsoft.com/office/drawing/2014/main" id="{49C706E0-C109-40FC-89A4-AAA5154C351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8" name="Group 593">
              <a:extLst>
                <a:ext uri="{FF2B5EF4-FFF2-40B4-BE49-F238E27FC236}">
                  <a16:creationId xmlns:a16="http://schemas.microsoft.com/office/drawing/2014/main" id="{5D9A48A2-F26F-4BF0-A96D-C1D6949FB9F5}"/>
                </a:ext>
              </a:extLst>
            </p:cNvPr>
            <p:cNvGrpSpPr>
              <a:grpSpLocks noChangeAspect="1"/>
            </p:cNvGrpSpPr>
            <p:nvPr/>
          </p:nvGrpSpPr>
          <p:grpSpPr bwMode="auto">
            <a:xfrm>
              <a:off x="651" y="2010"/>
              <a:ext cx="35" cy="33"/>
              <a:chOff x="720" y="336"/>
              <a:chExt cx="528" cy="528"/>
            </a:xfrm>
          </p:grpSpPr>
          <p:sp>
            <p:nvSpPr>
              <p:cNvPr id="445" name="Oval 594">
                <a:extLst>
                  <a:ext uri="{FF2B5EF4-FFF2-40B4-BE49-F238E27FC236}">
                    <a16:creationId xmlns:a16="http://schemas.microsoft.com/office/drawing/2014/main" id="{7B29BBFB-5B8B-4E79-AF22-5C7A6AB42C5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 name="Oval 595">
                <a:extLst>
                  <a:ext uri="{FF2B5EF4-FFF2-40B4-BE49-F238E27FC236}">
                    <a16:creationId xmlns:a16="http://schemas.microsoft.com/office/drawing/2014/main" id="{9A8F5CB0-4917-4B37-AAAF-7E1AD23BF44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9" name="Group 596">
              <a:extLst>
                <a:ext uri="{FF2B5EF4-FFF2-40B4-BE49-F238E27FC236}">
                  <a16:creationId xmlns:a16="http://schemas.microsoft.com/office/drawing/2014/main" id="{2F0D036B-BEBE-43C4-9ED7-E893B16CB7D2}"/>
                </a:ext>
              </a:extLst>
            </p:cNvPr>
            <p:cNvGrpSpPr>
              <a:grpSpLocks noChangeAspect="1"/>
            </p:cNvGrpSpPr>
            <p:nvPr/>
          </p:nvGrpSpPr>
          <p:grpSpPr bwMode="auto">
            <a:xfrm>
              <a:off x="651" y="1977"/>
              <a:ext cx="35" cy="33"/>
              <a:chOff x="720" y="336"/>
              <a:chExt cx="528" cy="528"/>
            </a:xfrm>
          </p:grpSpPr>
          <p:sp>
            <p:nvSpPr>
              <p:cNvPr id="443" name="Oval 597">
                <a:extLst>
                  <a:ext uri="{FF2B5EF4-FFF2-40B4-BE49-F238E27FC236}">
                    <a16:creationId xmlns:a16="http://schemas.microsoft.com/office/drawing/2014/main" id="{9F9635BF-58F1-43B5-AE23-40800855173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 name="Oval 598">
                <a:extLst>
                  <a:ext uri="{FF2B5EF4-FFF2-40B4-BE49-F238E27FC236}">
                    <a16:creationId xmlns:a16="http://schemas.microsoft.com/office/drawing/2014/main" id="{B469FB44-4CBC-4C81-B637-9437EE85E6B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0" name="Group 599">
              <a:extLst>
                <a:ext uri="{FF2B5EF4-FFF2-40B4-BE49-F238E27FC236}">
                  <a16:creationId xmlns:a16="http://schemas.microsoft.com/office/drawing/2014/main" id="{6B849C66-9180-452A-BA3F-D0BD942CBDA7}"/>
                </a:ext>
              </a:extLst>
            </p:cNvPr>
            <p:cNvGrpSpPr>
              <a:grpSpLocks noChangeAspect="1"/>
            </p:cNvGrpSpPr>
            <p:nvPr/>
          </p:nvGrpSpPr>
          <p:grpSpPr bwMode="auto">
            <a:xfrm>
              <a:off x="738" y="2060"/>
              <a:ext cx="35" cy="33"/>
              <a:chOff x="720" y="336"/>
              <a:chExt cx="528" cy="528"/>
            </a:xfrm>
          </p:grpSpPr>
          <p:sp>
            <p:nvSpPr>
              <p:cNvPr id="441" name="Oval 600">
                <a:extLst>
                  <a:ext uri="{FF2B5EF4-FFF2-40B4-BE49-F238E27FC236}">
                    <a16:creationId xmlns:a16="http://schemas.microsoft.com/office/drawing/2014/main" id="{8750161D-C0F6-43F8-BFC6-C29C978EB12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601">
                <a:extLst>
                  <a:ext uri="{FF2B5EF4-FFF2-40B4-BE49-F238E27FC236}">
                    <a16:creationId xmlns:a16="http://schemas.microsoft.com/office/drawing/2014/main" id="{CEC45090-7587-4CDA-A2DE-5EA5FA4D5B6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1" name="Group 602">
              <a:extLst>
                <a:ext uri="{FF2B5EF4-FFF2-40B4-BE49-F238E27FC236}">
                  <a16:creationId xmlns:a16="http://schemas.microsoft.com/office/drawing/2014/main" id="{57243485-3F4E-4FD5-9CBB-57BC213076BF}"/>
                </a:ext>
              </a:extLst>
            </p:cNvPr>
            <p:cNvGrpSpPr>
              <a:grpSpLocks noChangeAspect="1"/>
            </p:cNvGrpSpPr>
            <p:nvPr/>
          </p:nvGrpSpPr>
          <p:grpSpPr bwMode="auto">
            <a:xfrm>
              <a:off x="738" y="2110"/>
              <a:ext cx="121" cy="116"/>
              <a:chOff x="720" y="336"/>
              <a:chExt cx="528" cy="528"/>
            </a:xfrm>
          </p:grpSpPr>
          <p:sp>
            <p:nvSpPr>
              <p:cNvPr id="439" name="Oval 603">
                <a:extLst>
                  <a:ext uri="{FF2B5EF4-FFF2-40B4-BE49-F238E27FC236}">
                    <a16:creationId xmlns:a16="http://schemas.microsoft.com/office/drawing/2014/main" id="{67D211ED-F435-4FA7-AE96-46F1B7297CD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 name="Oval 604">
                <a:extLst>
                  <a:ext uri="{FF2B5EF4-FFF2-40B4-BE49-F238E27FC236}">
                    <a16:creationId xmlns:a16="http://schemas.microsoft.com/office/drawing/2014/main" id="{595CEB94-CC6D-4A50-80BD-3BE0C887C9A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2" name="Group 605">
              <a:extLst>
                <a:ext uri="{FF2B5EF4-FFF2-40B4-BE49-F238E27FC236}">
                  <a16:creationId xmlns:a16="http://schemas.microsoft.com/office/drawing/2014/main" id="{DD0E8059-F8C6-4B84-AE39-32A9E45B61C1}"/>
                </a:ext>
              </a:extLst>
            </p:cNvPr>
            <p:cNvGrpSpPr>
              <a:grpSpLocks noChangeAspect="1"/>
            </p:cNvGrpSpPr>
            <p:nvPr/>
          </p:nvGrpSpPr>
          <p:grpSpPr bwMode="auto">
            <a:xfrm>
              <a:off x="842" y="2093"/>
              <a:ext cx="35" cy="34"/>
              <a:chOff x="720" y="336"/>
              <a:chExt cx="528" cy="528"/>
            </a:xfrm>
          </p:grpSpPr>
          <p:sp>
            <p:nvSpPr>
              <p:cNvPr id="437" name="Oval 606">
                <a:extLst>
                  <a:ext uri="{FF2B5EF4-FFF2-40B4-BE49-F238E27FC236}">
                    <a16:creationId xmlns:a16="http://schemas.microsoft.com/office/drawing/2014/main" id="{4EADB0E1-1EBB-4848-B204-D38D33ECCB3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 name="Oval 607">
                <a:extLst>
                  <a:ext uri="{FF2B5EF4-FFF2-40B4-BE49-F238E27FC236}">
                    <a16:creationId xmlns:a16="http://schemas.microsoft.com/office/drawing/2014/main" id="{EC995477-5F92-48C3-9F9D-70D913441E39}"/>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3" name="Group 608">
              <a:extLst>
                <a:ext uri="{FF2B5EF4-FFF2-40B4-BE49-F238E27FC236}">
                  <a16:creationId xmlns:a16="http://schemas.microsoft.com/office/drawing/2014/main" id="{05687DDC-5926-4949-9912-34E68CA3A296}"/>
                </a:ext>
              </a:extLst>
            </p:cNvPr>
            <p:cNvGrpSpPr>
              <a:grpSpLocks noChangeAspect="1"/>
            </p:cNvGrpSpPr>
            <p:nvPr/>
          </p:nvGrpSpPr>
          <p:grpSpPr bwMode="auto">
            <a:xfrm>
              <a:off x="651" y="2060"/>
              <a:ext cx="70" cy="67"/>
              <a:chOff x="720" y="336"/>
              <a:chExt cx="528" cy="528"/>
            </a:xfrm>
          </p:grpSpPr>
          <p:sp>
            <p:nvSpPr>
              <p:cNvPr id="435" name="Oval 609">
                <a:extLst>
                  <a:ext uri="{FF2B5EF4-FFF2-40B4-BE49-F238E27FC236}">
                    <a16:creationId xmlns:a16="http://schemas.microsoft.com/office/drawing/2014/main" id="{253F6E8E-9013-4CB4-94B4-ADACDB9E03A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 name="Oval 610">
                <a:extLst>
                  <a:ext uri="{FF2B5EF4-FFF2-40B4-BE49-F238E27FC236}">
                    <a16:creationId xmlns:a16="http://schemas.microsoft.com/office/drawing/2014/main" id="{E5A68D3E-662C-48EC-AC6F-CAA0B947AD8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4" name="Group 611">
              <a:extLst>
                <a:ext uri="{FF2B5EF4-FFF2-40B4-BE49-F238E27FC236}">
                  <a16:creationId xmlns:a16="http://schemas.microsoft.com/office/drawing/2014/main" id="{D8C11984-5815-48C0-9C32-2E2566A6FFC5}"/>
                </a:ext>
              </a:extLst>
            </p:cNvPr>
            <p:cNvGrpSpPr>
              <a:grpSpLocks noChangeAspect="1"/>
            </p:cNvGrpSpPr>
            <p:nvPr/>
          </p:nvGrpSpPr>
          <p:grpSpPr bwMode="auto">
            <a:xfrm>
              <a:off x="859" y="2127"/>
              <a:ext cx="139" cy="133"/>
              <a:chOff x="720" y="336"/>
              <a:chExt cx="528" cy="528"/>
            </a:xfrm>
          </p:grpSpPr>
          <p:sp>
            <p:nvSpPr>
              <p:cNvPr id="433" name="Oval 612">
                <a:extLst>
                  <a:ext uri="{FF2B5EF4-FFF2-40B4-BE49-F238E27FC236}">
                    <a16:creationId xmlns:a16="http://schemas.microsoft.com/office/drawing/2014/main" id="{ECDA9CFE-745B-41F8-832A-6AE87FFB4D5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 name="Oval 613">
                <a:extLst>
                  <a:ext uri="{FF2B5EF4-FFF2-40B4-BE49-F238E27FC236}">
                    <a16:creationId xmlns:a16="http://schemas.microsoft.com/office/drawing/2014/main" id="{844214E3-625F-466B-9F49-92C2111EE65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5" name="Group 614">
              <a:extLst>
                <a:ext uri="{FF2B5EF4-FFF2-40B4-BE49-F238E27FC236}">
                  <a16:creationId xmlns:a16="http://schemas.microsoft.com/office/drawing/2014/main" id="{5A46F64B-9C01-4E6E-A282-2FA55255FE33}"/>
                </a:ext>
              </a:extLst>
            </p:cNvPr>
            <p:cNvGrpSpPr>
              <a:grpSpLocks noChangeAspect="1"/>
            </p:cNvGrpSpPr>
            <p:nvPr/>
          </p:nvGrpSpPr>
          <p:grpSpPr bwMode="auto">
            <a:xfrm>
              <a:off x="1033" y="2260"/>
              <a:ext cx="69" cy="66"/>
              <a:chOff x="720" y="336"/>
              <a:chExt cx="528" cy="528"/>
            </a:xfrm>
          </p:grpSpPr>
          <p:sp>
            <p:nvSpPr>
              <p:cNvPr id="431" name="Oval 615">
                <a:extLst>
                  <a:ext uri="{FF2B5EF4-FFF2-40B4-BE49-F238E27FC236}">
                    <a16:creationId xmlns:a16="http://schemas.microsoft.com/office/drawing/2014/main" id="{7DCD2040-2E0C-4EF5-9506-2290451EF7A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 name="Oval 616">
                <a:extLst>
                  <a:ext uri="{FF2B5EF4-FFF2-40B4-BE49-F238E27FC236}">
                    <a16:creationId xmlns:a16="http://schemas.microsoft.com/office/drawing/2014/main" id="{EE764CE3-E31B-43D8-A5E1-D2440B8CC36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6" name="Group 617">
              <a:extLst>
                <a:ext uri="{FF2B5EF4-FFF2-40B4-BE49-F238E27FC236}">
                  <a16:creationId xmlns:a16="http://schemas.microsoft.com/office/drawing/2014/main" id="{71DC0568-795E-4F98-BDC3-12F7B40CBAE3}"/>
                </a:ext>
              </a:extLst>
            </p:cNvPr>
            <p:cNvGrpSpPr>
              <a:grpSpLocks noChangeAspect="1"/>
            </p:cNvGrpSpPr>
            <p:nvPr/>
          </p:nvGrpSpPr>
          <p:grpSpPr bwMode="auto">
            <a:xfrm>
              <a:off x="946" y="2243"/>
              <a:ext cx="87" cy="83"/>
              <a:chOff x="720" y="336"/>
              <a:chExt cx="528" cy="528"/>
            </a:xfrm>
          </p:grpSpPr>
          <p:sp>
            <p:nvSpPr>
              <p:cNvPr id="429" name="Oval 618">
                <a:extLst>
                  <a:ext uri="{FF2B5EF4-FFF2-40B4-BE49-F238E27FC236}">
                    <a16:creationId xmlns:a16="http://schemas.microsoft.com/office/drawing/2014/main" id="{AF29A3CC-ABA5-4653-9E2B-C1EF1C9CD83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 name="Oval 619">
                <a:extLst>
                  <a:ext uri="{FF2B5EF4-FFF2-40B4-BE49-F238E27FC236}">
                    <a16:creationId xmlns:a16="http://schemas.microsoft.com/office/drawing/2014/main" id="{004976B0-E81F-4E62-979F-2A0DA06E3E3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7" name="Group 620">
              <a:extLst>
                <a:ext uri="{FF2B5EF4-FFF2-40B4-BE49-F238E27FC236}">
                  <a16:creationId xmlns:a16="http://schemas.microsoft.com/office/drawing/2014/main" id="{CBF0FE77-B5B8-4849-968F-EA290048008E}"/>
                </a:ext>
              </a:extLst>
            </p:cNvPr>
            <p:cNvGrpSpPr>
              <a:grpSpLocks noChangeAspect="1"/>
            </p:cNvGrpSpPr>
            <p:nvPr/>
          </p:nvGrpSpPr>
          <p:grpSpPr bwMode="auto">
            <a:xfrm>
              <a:off x="1085" y="2226"/>
              <a:ext cx="8" cy="8"/>
              <a:chOff x="720" y="336"/>
              <a:chExt cx="528" cy="528"/>
            </a:xfrm>
          </p:grpSpPr>
          <p:sp>
            <p:nvSpPr>
              <p:cNvPr id="427" name="Oval 621">
                <a:extLst>
                  <a:ext uri="{FF2B5EF4-FFF2-40B4-BE49-F238E27FC236}">
                    <a16:creationId xmlns:a16="http://schemas.microsoft.com/office/drawing/2014/main" id="{D0F94472-8620-4699-9F15-5A9A0D1A7B90}"/>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 name="Oval 622">
                <a:extLst>
                  <a:ext uri="{FF2B5EF4-FFF2-40B4-BE49-F238E27FC236}">
                    <a16:creationId xmlns:a16="http://schemas.microsoft.com/office/drawing/2014/main" id="{3A1E9C0E-95C7-45C9-905C-7A8C0E03CA9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8" name="Group 623">
              <a:extLst>
                <a:ext uri="{FF2B5EF4-FFF2-40B4-BE49-F238E27FC236}">
                  <a16:creationId xmlns:a16="http://schemas.microsoft.com/office/drawing/2014/main" id="{AFAD36DC-2DB3-431D-9421-73049F717D4D}"/>
                </a:ext>
              </a:extLst>
            </p:cNvPr>
            <p:cNvGrpSpPr>
              <a:grpSpLocks noChangeAspect="1"/>
            </p:cNvGrpSpPr>
            <p:nvPr/>
          </p:nvGrpSpPr>
          <p:grpSpPr bwMode="auto">
            <a:xfrm>
              <a:off x="1241" y="2309"/>
              <a:ext cx="17" cy="17"/>
              <a:chOff x="720" y="336"/>
              <a:chExt cx="528" cy="528"/>
            </a:xfrm>
          </p:grpSpPr>
          <p:sp>
            <p:nvSpPr>
              <p:cNvPr id="425" name="Oval 624">
                <a:extLst>
                  <a:ext uri="{FF2B5EF4-FFF2-40B4-BE49-F238E27FC236}">
                    <a16:creationId xmlns:a16="http://schemas.microsoft.com/office/drawing/2014/main" id="{FE9609F8-345E-4740-8D42-E9847B55FE7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 name="Oval 625">
                <a:extLst>
                  <a:ext uri="{FF2B5EF4-FFF2-40B4-BE49-F238E27FC236}">
                    <a16:creationId xmlns:a16="http://schemas.microsoft.com/office/drawing/2014/main" id="{9B47F3B4-0212-46E3-B1A3-316392F7A56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9" name="Group 626">
              <a:extLst>
                <a:ext uri="{FF2B5EF4-FFF2-40B4-BE49-F238E27FC236}">
                  <a16:creationId xmlns:a16="http://schemas.microsoft.com/office/drawing/2014/main" id="{1F681E53-094D-4DBD-8D69-CFC0F2402F61}"/>
                </a:ext>
              </a:extLst>
            </p:cNvPr>
            <p:cNvGrpSpPr>
              <a:grpSpLocks noChangeAspect="1"/>
            </p:cNvGrpSpPr>
            <p:nvPr/>
          </p:nvGrpSpPr>
          <p:grpSpPr bwMode="auto">
            <a:xfrm>
              <a:off x="651" y="2127"/>
              <a:ext cx="18" cy="16"/>
              <a:chOff x="720" y="336"/>
              <a:chExt cx="528" cy="528"/>
            </a:xfrm>
          </p:grpSpPr>
          <p:sp>
            <p:nvSpPr>
              <p:cNvPr id="423" name="Oval 627">
                <a:extLst>
                  <a:ext uri="{FF2B5EF4-FFF2-40B4-BE49-F238E27FC236}">
                    <a16:creationId xmlns:a16="http://schemas.microsoft.com/office/drawing/2014/main" id="{C4ECBC78-3951-48F1-BA64-1255CBB1F23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 name="Oval 628">
                <a:extLst>
                  <a:ext uri="{FF2B5EF4-FFF2-40B4-BE49-F238E27FC236}">
                    <a16:creationId xmlns:a16="http://schemas.microsoft.com/office/drawing/2014/main" id="{0F99CCD5-3EF9-460D-A300-68C81ABB4D2F}"/>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0" name="Group 629">
              <a:extLst>
                <a:ext uri="{FF2B5EF4-FFF2-40B4-BE49-F238E27FC236}">
                  <a16:creationId xmlns:a16="http://schemas.microsoft.com/office/drawing/2014/main" id="{30002B40-C1F7-432F-9655-755867304704}"/>
                </a:ext>
              </a:extLst>
            </p:cNvPr>
            <p:cNvGrpSpPr>
              <a:grpSpLocks noChangeAspect="1"/>
            </p:cNvGrpSpPr>
            <p:nvPr/>
          </p:nvGrpSpPr>
          <p:grpSpPr bwMode="auto">
            <a:xfrm>
              <a:off x="651" y="2226"/>
              <a:ext cx="18" cy="17"/>
              <a:chOff x="720" y="336"/>
              <a:chExt cx="528" cy="528"/>
            </a:xfrm>
          </p:grpSpPr>
          <p:sp>
            <p:nvSpPr>
              <p:cNvPr id="421" name="Oval 630">
                <a:extLst>
                  <a:ext uri="{FF2B5EF4-FFF2-40B4-BE49-F238E27FC236}">
                    <a16:creationId xmlns:a16="http://schemas.microsoft.com/office/drawing/2014/main" id="{11B063DA-38B0-42E1-9E9B-0D034D65E55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 name="Oval 631">
                <a:extLst>
                  <a:ext uri="{FF2B5EF4-FFF2-40B4-BE49-F238E27FC236}">
                    <a16:creationId xmlns:a16="http://schemas.microsoft.com/office/drawing/2014/main" id="{B8D4ECF7-9EAC-4DCA-AC6F-55DEE36D95A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 name="Group 632">
              <a:extLst>
                <a:ext uri="{FF2B5EF4-FFF2-40B4-BE49-F238E27FC236}">
                  <a16:creationId xmlns:a16="http://schemas.microsoft.com/office/drawing/2014/main" id="{D939C465-7AD0-4347-B41F-1F1D58B43418}"/>
                </a:ext>
              </a:extLst>
            </p:cNvPr>
            <p:cNvGrpSpPr>
              <a:grpSpLocks noChangeAspect="1"/>
            </p:cNvGrpSpPr>
            <p:nvPr/>
          </p:nvGrpSpPr>
          <p:grpSpPr bwMode="auto">
            <a:xfrm>
              <a:off x="1177" y="1827"/>
              <a:ext cx="17" cy="16"/>
              <a:chOff x="720" y="336"/>
              <a:chExt cx="528" cy="528"/>
            </a:xfrm>
          </p:grpSpPr>
          <p:sp>
            <p:nvSpPr>
              <p:cNvPr id="419" name="Oval 633">
                <a:extLst>
                  <a:ext uri="{FF2B5EF4-FFF2-40B4-BE49-F238E27FC236}">
                    <a16:creationId xmlns:a16="http://schemas.microsoft.com/office/drawing/2014/main" id="{F54CEAEC-F844-47E9-993D-30DB6923D6F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 name="Oval 634">
                <a:extLst>
                  <a:ext uri="{FF2B5EF4-FFF2-40B4-BE49-F238E27FC236}">
                    <a16:creationId xmlns:a16="http://schemas.microsoft.com/office/drawing/2014/main" id="{98D29FFA-9EEC-4CBB-8A83-31D75A09FE9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2" name="Group 635">
              <a:extLst>
                <a:ext uri="{FF2B5EF4-FFF2-40B4-BE49-F238E27FC236}">
                  <a16:creationId xmlns:a16="http://schemas.microsoft.com/office/drawing/2014/main" id="{81213147-BA46-452B-93E7-93677EEA068D}"/>
                </a:ext>
              </a:extLst>
            </p:cNvPr>
            <p:cNvGrpSpPr>
              <a:grpSpLocks noChangeAspect="1"/>
            </p:cNvGrpSpPr>
            <p:nvPr/>
          </p:nvGrpSpPr>
          <p:grpSpPr bwMode="auto">
            <a:xfrm>
              <a:off x="1154" y="2127"/>
              <a:ext cx="35" cy="33"/>
              <a:chOff x="720" y="336"/>
              <a:chExt cx="528" cy="528"/>
            </a:xfrm>
          </p:grpSpPr>
          <p:sp>
            <p:nvSpPr>
              <p:cNvPr id="417" name="Oval 636">
                <a:extLst>
                  <a:ext uri="{FF2B5EF4-FFF2-40B4-BE49-F238E27FC236}">
                    <a16:creationId xmlns:a16="http://schemas.microsoft.com/office/drawing/2014/main" id="{8165744C-94E9-412B-8907-C440D46011F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 name="Oval 637">
                <a:extLst>
                  <a:ext uri="{FF2B5EF4-FFF2-40B4-BE49-F238E27FC236}">
                    <a16:creationId xmlns:a16="http://schemas.microsoft.com/office/drawing/2014/main" id="{3D8B95E3-55F1-42AF-AB47-31B51DE955D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3" name="Group 638">
              <a:extLst>
                <a:ext uri="{FF2B5EF4-FFF2-40B4-BE49-F238E27FC236}">
                  <a16:creationId xmlns:a16="http://schemas.microsoft.com/office/drawing/2014/main" id="{CDB88A88-F669-4041-9E4F-52B63E4E3A89}"/>
                </a:ext>
              </a:extLst>
            </p:cNvPr>
            <p:cNvGrpSpPr>
              <a:grpSpLocks noChangeAspect="1"/>
            </p:cNvGrpSpPr>
            <p:nvPr/>
          </p:nvGrpSpPr>
          <p:grpSpPr bwMode="auto">
            <a:xfrm>
              <a:off x="1033" y="1793"/>
              <a:ext cx="52" cy="50"/>
              <a:chOff x="720" y="336"/>
              <a:chExt cx="528" cy="528"/>
            </a:xfrm>
          </p:grpSpPr>
          <p:sp>
            <p:nvSpPr>
              <p:cNvPr id="415" name="Oval 639">
                <a:extLst>
                  <a:ext uri="{FF2B5EF4-FFF2-40B4-BE49-F238E27FC236}">
                    <a16:creationId xmlns:a16="http://schemas.microsoft.com/office/drawing/2014/main" id="{429B38A7-FC5A-4ADC-B8FD-15FC557B2BF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 name="Oval 640">
                <a:extLst>
                  <a:ext uri="{FF2B5EF4-FFF2-40B4-BE49-F238E27FC236}">
                    <a16:creationId xmlns:a16="http://schemas.microsoft.com/office/drawing/2014/main" id="{66EBD228-51B9-496F-B1ED-680BB692314F}"/>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4" name="Group 641">
              <a:extLst>
                <a:ext uri="{FF2B5EF4-FFF2-40B4-BE49-F238E27FC236}">
                  <a16:creationId xmlns:a16="http://schemas.microsoft.com/office/drawing/2014/main" id="{938BF9F7-BA5E-4433-80B4-9A585F835BAB}"/>
                </a:ext>
              </a:extLst>
            </p:cNvPr>
            <p:cNvGrpSpPr>
              <a:grpSpLocks noChangeAspect="1"/>
            </p:cNvGrpSpPr>
            <p:nvPr/>
          </p:nvGrpSpPr>
          <p:grpSpPr bwMode="auto">
            <a:xfrm>
              <a:off x="981" y="2127"/>
              <a:ext cx="34" cy="33"/>
              <a:chOff x="720" y="336"/>
              <a:chExt cx="528" cy="528"/>
            </a:xfrm>
          </p:grpSpPr>
          <p:sp>
            <p:nvSpPr>
              <p:cNvPr id="413" name="Oval 642">
                <a:extLst>
                  <a:ext uri="{FF2B5EF4-FFF2-40B4-BE49-F238E27FC236}">
                    <a16:creationId xmlns:a16="http://schemas.microsoft.com/office/drawing/2014/main" id="{5D2D0C00-708A-4927-BB03-0D462EF08F0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 name="Oval 643">
                <a:extLst>
                  <a:ext uri="{FF2B5EF4-FFF2-40B4-BE49-F238E27FC236}">
                    <a16:creationId xmlns:a16="http://schemas.microsoft.com/office/drawing/2014/main" id="{AFB029E9-B126-4C48-914C-300EA53D1E4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5" name="Group 644">
              <a:extLst>
                <a:ext uri="{FF2B5EF4-FFF2-40B4-BE49-F238E27FC236}">
                  <a16:creationId xmlns:a16="http://schemas.microsoft.com/office/drawing/2014/main" id="{39CFB525-A358-4E90-A4B9-E8A6A6294052}"/>
                </a:ext>
              </a:extLst>
            </p:cNvPr>
            <p:cNvGrpSpPr>
              <a:grpSpLocks noChangeAspect="1"/>
            </p:cNvGrpSpPr>
            <p:nvPr/>
          </p:nvGrpSpPr>
          <p:grpSpPr bwMode="auto">
            <a:xfrm>
              <a:off x="669" y="2127"/>
              <a:ext cx="34" cy="33"/>
              <a:chOff x="720" y="336"/>
              <a:chExt cx="528" cy="528"/>
            </a:xfrm>
          </p:grpSpPr>
          <p:sp>
            <p:nvSpPr>
              <p:cNvPr id="411" name="Oval 645">
                <a:extLst>
                  <a:ext uri="{FF2B5EF4-FFF2-40B4-BE49-F238E27FC236}">
                    <a16:creationId xmlns:a16="http://schemas.microsoft.com/office/drawing/2014/main" id="{8BDC4A9E-9B69-4B8D-B5D9-D0F5A227505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 name="Oval 646">
                <a:extLst>
                  <a:ext uri="{FF2B5EF4-FFF2-40B4-BE49-F238E27FC236}">
                    <a16:creationId xmlns:a16="http://schemas.microsoft.com/office/drawing/2014/main" id="{38766510-DF3F-4721-8574-C0CDCA073EB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6" name="Group 647">
              <a:extLst>
                <a:ext uri="{FF2B5EF4-FFF2-40B4-BE49-F238E27FC236}">
                  <a16:creationId xmlns:a16="http://schemas.microsoft.com/office/drawing/2014/main" id="{F23CC009-DA64-4E8C-8DE8-1BC4BB1782B5}"/>
                </a:ext>
              </a:extLst>
            </p:cNvPr>
            <p:cNvGrpSpPr>
              <a:grpSpLocks noChangeAspect="1"/>
            </p:cNvGrpSpPr>
            <p:nvPr/>
          </p:nvGrpSpPr>
          <p:grpSpPr bwMode="auto">
            <a:xfrm>
              <a:off x="721" y="2160"/>
              <a:ext cx="17" cy="17"/>
              <a:chOff x="720" y="336"/>
              <a:chExt cx="528" cy="528"/>
            </a:xfrm>
          </p:grpSpPr>
          <p:sp>
            <p:nvSpPr>
              <p:cNvPr id="409" name="Oval 648">
                <a:extLst>
                  <a:ext uri="{FF2B5EF4-FFF2-40B4-BE49-F238E27FC236}">
                    <a16:creationId xmlns:a16="http://schemas.microsoft.com/office/drawing/2014/main" id="{BC5269E9-CD0F-4BE5-9610-6806F22F32C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Oval 649">
                <a:extLst>
                  <a:ext uri="{FF2B5EF4-FFF2-40B4-BE49-F238E27FC236}">
                    <a16:creationId xmlns:a16="http://schemas.microsoft.com/office/drawing/2014/main" id="{A4EB4851-059D-4307-80C5-A778F3FDBDD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7" name="Group 650">
              <a:extLst>
                <a:ext uri="{FF2B5EF4-FFF2-40B4-BE49-F238E27FC236}">
                  <a16:creationId xmlns:a16="http://schemas.microsoft.com/office/drawing/2014/main" id="{2BC0D06F-8932-4911-869E-0651F1F58E52}"/>
                </a:ext>
              </a:extLst>
            </p:cNvPr>
            <p:cNvGrpSpPr>
              <a:grpSpLocks noChangeAspect="1"/>
            </p:cNvGrpSpPr>
            <p:nvPr/>
          </p:nvGrpSpPr>
          <p:grpSpPr bwMode="auto">
            <a:xfrm>
              <a:off x="703" y="2127"/>
              <a:ext cx="35" cy="33"/>
              <a:chOff x="720" y="336"/>
              <a:chExt cx="528" cy="528"/>
            </a:xfrm>
          </p:grpSpPr>
          <p:sp>
            <p:nvSpPr>
              <p:cNvPr id="407" name="Oval 651">
                <a:extLst>
                  <a:ext uri="{FF2B5EF4-FFF2-40B4-BE49-F238E27FC236}">
                    <a16:creationId xmlns:a16="http://schemas.microsoft.com/office/drawing/2014/main" id="{F0ED8634-A4CE-4B81-8DF5-141F20BB2E7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 name="Oval 652">
                <a:extLst>
                  <a:ext uri="{FF2B5EF4-FFF2-40B4-BE49-F238E27FC236}">
                    <a16:creationId xmlns:a16="http://schemas.microsoft.com/office/drawing/2014/main" id="{28090810-0308-4191-A7AB-430C0A33C8B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8" name="Group 653">
              <a:extLst>
                <a:ext uri="{FF2B5EF4-FFF2-40B4-BE49-F238E27FC236}">
                  <a16:creationId xmlns:a16="http://schemas.microsoft.com/office/drawing/2014/main" id="{B7722D56-E670-483D-8D40-E2E8D415A752}"/>
                </a:ext>
              </a:extLst>
            </p:cNvPr>
            <p:cNvGrpSpPr>
              <a:grpSpLocks noChangeAspect="1"/>
            </p:cNvGrpSpPr>
            <p:nvPr/>
          </p:nvGrpSpPr>
          <p:grpSpPr bwMode="auto">
            <a:xfrm>
              <a:off x="998" y="2177"/>
              <a:ext cx="87" cy="83"/>
              <a:chOff x="720" y="336"/>
              <a:chExt cx="528" cy="528"/>
            </a:xfrm>
          </p:grpSpPr>
          <p:sp>
            <p:nvSpPr>
              <p:cNvPr id="405" name="Oval 654">
                <a:extLst>
                  <a:ext uri="{FF2B5EF4-FFF2-40B4-BE49-F238E27FC236}">
                    <a16:creationId xmlns:a16="http://schemas.microsoft.com/office/drawing/2014/main" id="{D739716D-9CDB-4CE5-9EE9-945C9C27AF4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 name="Oval 655">
                <a:extLst>
                  <a:ext uri="{FF2B5EF4-FFF2-40B4-BE49-F238E27FC236}">
                    <a16:creationId xmlns:a16="http://schemas.microsoft.com/office/drawing/2014/main" id="{947CB83D-07D2-4768-882D-D16F6FCB487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9" name="Group 656">
              <a:extLst>
                <a:ext uri="{FF2B5EF4-FFF2-40B4-BE49-F238E27FC236}">
                  <a16:creationId xmlns:a16="http://schemas.microsoft.com/office/drawing/2014/main" id="{2E0C0094-6DBC-42FA-8527-AE9D0FFC994B}"/>
                </a:ext>
              </a:extLst>
            </p:cNvPr>
            <p:cNvGrpSpPr>
              <a:grpSpLocks noChangeAspect="1"/>
            </p:cNvGrpSpPr>
            <p:nvPr/>
          </p:nvGrpSpPr>
          <p:grpSpPr bwMode="auto">
            <a:xfrm>
              <a:off x="825" y="2243"/>
              <a:ext cx="86" cy="83"/>
              <a:chOff x="720" y="336"/>
              <a:chExt cx="528" cy="528"/>
            </a:xfrm>
          </p:grpSpPr>
          <p:sp>
            <p:nvSpPr>
              <p:cNvPr id="403" name="Oval 657">
                <a:extLst>
                  <a:ext uri="{FF2B5EF4-FFF2-40B4-BE49-F238E27FC236}">
                    <a16:creationId xmlns:a16="http://schemas.microsoft.com/office/drawing/2014/main" id="{E2B586E8-45EE-48B7-8DB9-2EB704B659A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 name="Oval 658">
                <a:extLst>
                  <a:ext uri="{FF2B5EF4-FFF2-40B4-BE49-F238E27FC236}">
                    <a16:creationId xmlns:a16="http://schemas.microsoft.com/office/drawing/2014/main" id="{3F22AB1E-214F-4CB0-820B-08E9C89E0EE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0" name="Group 659">
              <a:extLst>
                <a:ext uri="{FF2B5EF4-FFF2-40B4-BE49-F238E27FC236}">
                  <a16:creationId xmlns:a16="http://schemas.microsoft.com/office/drawing/2014/main" id="{25271330-04FD-4825-9AF3-CE25AC06029D}"/>
                </a:ext>
              </a:extLst>
            </p:cNvPr>
            <p:cNvGrpSpPr>
              <a:grpSpLocks noChangeAspect="1"/>
            </p:cNvGrpSpPr>
            <p:nvPr/>
          </p:nvGrpSpPr>
          <p:grpSpPr bwMode="auto">
            <a:xfrm>
              <a:off x="755" y="2243"/>
              <a:ext cx="70" cy="66"/>
              <a:chOff x="720" y="336"/>
              <a:chExt cx="528" cy="528"/>
            </a:xfrm>
          </p:grpSpPr>
          <p:sp>
            <p:nvSpPr>
              <p:cNvPr id="401" name="Oval 660">
                <a:extLst>
                  <a:ext uri="{FF2B5EF4-FFF2-40B4-BE49-F238E27FC236}">
                    <a16:creationId xmlns:a16="http://schemas.microsoft.com/office/drawing/2014/main" id="{D275BFC8-63BE-44FF-ACF0-5CD5170DCE3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2" name="Oval 661">
                <a:extLst>
                  <a:ext uri="{FF2B5EF4-FFF2-40B4-BE49-F238E27FC236}">
                    <a16:creationId xmlns:a16="http://schemas.microsoft.com/office/drawing/2014/main" id="{9B9E297A-2E81-40FA-9CF1-81435F1BB69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1" name="Group 662">
              <a:extLst>
                <a:ext uri="{FF2B5EF4-FFF2-40B4-BE49-F238E27FC236}">
                  <a16:creationId xmlns:a16="http://schemas.microsoft.com/office/drawing/2014/main" id="{32F7CE35-4808-4D98-82DF-0D623C22BD75}"/>
                </a:ext>
              </a:extLst>
            </p:cNvPr>
            <p:cNvGrpSpPr>
              <a:grpSpLocks noChangeAspect="1"/>
            </p:cNvGrpSpPr>
            <p:nvPr/>
          </p:nvGrpSpPr>
          <p:grpSpPr bwMode="auto">
            <a:xfrm>
              <a:off x="738" y="2309"/>
              <a:ext cx="17" cy="17"/>
              <a:chOff x="720" y="336"/>
              <a:chExt cx="528" cy="528"/>
            </a:xfrm>
          </p:grpSpPr>
          <p:sp>
            <p:nvSpPr>
              <p:cNvPr id="399" name="Oval 663">
                <a:extLst>
                  <a:ext uri="{FF2B5EF4-FFF2-40B4-BE49-F238E27FC236}">
                    <a16:creationId xmlns:a16="http://schemas.microsoft.com/office/drawing/2014/main" id="{2FB2DD2D-9130-4E57-B79B-0A63845B3FF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 name="Oval 664">
                <a:extLst>
                  <a:ext uri="{FF2B5EF4-FFF2-40B4-BE49-F238E27FC236}">
                    <a16:creationId xmlns:a16="http://schemas.microsoft.com/office/drawing/2014/main" id="{506EFB2C-5D8F-497D-A3B1-8BB355794C6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2" name="Group 665">
              <a:extLst>
                <a:ext uri="{FF2B5EF4-FFF2-40B4-BE49-F238E27FC236}">
                  <a16:creationId xmlns:a16="http://schemas.microsoft.com/office/drawing/2014/main" id="{63D87551-79BB-460C-A832-5E96E85880FD}"/>
                </a:ext>
              </a:extLst>
            </p:cNvPr>
            <p:cNvGrpSpPr>
              <a:grpSpLocks noChangeAspect="1"/>
            </p:cNvGrpSpPr>
            <p:nvPr/>
          </p:nvGrpSpPr>
          <p:grpSpPr bwMode="auto">
            <a:xfrm>
              <a:off x="830" y="2210"/>
              <a:ext cx="33" cy="32"/>
              <a:chOff x="720" y="336"/>
              <a:chExt cx="528" cy="528"/>
            </a:xfrm>
          </p:grpSpPr>
          <p:sp>
            <p:nvSpPr>
              <p:cNvPr id="397" name="Oval 666">
                <a:extLst>
                  <a:ext uri="{FF2B5EF4-FFF2-40B4-BE49-F238E27FC236}">
                    <a16:creationId xmlns:a16="http://schemas.microsoft.com/office/drawing/2014/main" id="{5EFAA060-A8E3-429C-A043-AACDCC7B85C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8" name="Oval 667">
                <a:extLst>
                  <a:ext uri="{FF2B5EF4-FFF2-40B4-BE49-F238E27FC236}">
                    <a16:creationId xmlns:a16="http://schemas.microsoft.com/office/drawing/2014/main" id="{E47449CA-4F31-4D24-8312-AFAF978FA57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3" name="Group 668">
              <a:extLst>
                <a:ext uri="{FF2B5EF4-FFF2-40B4-BE49-F238E27FC236}">
                  <a16:creationId xmlns:a16="http://schemas.microsoft.com/office/drawing/2014/main" id="{C2374E53-B206-4320-9262-A6A003C1DDDE}"/>
                </a:ext>
              </a:extLst>
            </p:cNvPr>
            <p:cNvGrpSpPr>
              <a:grpSpLocks noChangeAspect="1"/>
            </p:cNvGrpSpPr>
            <p:nvPr/>
          </p:nvGrpSpPr>
          <p:grpSpPr bwMode="auto">
            <a:xfrm>
              <a:off x="721" y="2196"/>
              <a:ext cx="33" cy="32"/>
              <a:chOff x="720" y="336"/>
              <a:chExt cx="528" cy="528"/>
            </a:xfrm>
          </p:grpSpPr>
          <p:sp>
            <p:nvSpPr>
              <p:cNvPr id="395" name="Oval 669">
                <a:extLst>
                  <a:ext uri="{FF2B5EF4-FFF2-40B4-BE49-F238E27FC236}">
                    <a16:creationId xmlns:a16="http://schemas.microsoft.com/office/drawing/2014/main" id="{A3797839-6393-4F7C-98C1-9A7E1F05E07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 name="Oval 670">
                <a:extLst>
                  <a:ext uri="{FF2B5EF4-FFF2-40B4-BE49-F238E27FC236}">
                    <a16:creationId xmlns:a16="http://schemas.microsoft.com/office/drawing/2014/main" id="{9EBCD785-33FF-477D-88B0-D6332A919CD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4" name="Group 671">
              <a:extLst>
                <a:ext uri="{FF2B5EF4-FFF2-40B4-BE49-F238E27FC236}">
                  <a16:creationId xmlns:a16="http://schemas.microsoft.com/office/drawing/2014/main" id="{BE3D6C76-DE64-4830-A07D-6FA01D3EED34}"/>
                </a:ext>
              </a:extLst>
            </p:cNvPr>
            <p:cNvGrpSpPr>
              <a:grpSpLocks noChangeAspect="1"/>
            </p:cNvGrpSpPr>
            <p:nvPr/>
          </p:nvGrpSpPr>
          <p:grpSpPr bwMode="auto">
            <a:xfrm>
              <a:off x="1119" y="1977"/>
              <a:ext cx="18" cy="16"/>
              <a:chOff x="720" y="336"/>
              <a:chExt cx="528" cy="528"/>
            </a:xfrm>
          </p:grpSpPr>
          <p:sp>
            <p:nvSpPr>
              <p:cNvPr id="393" name="Oval 672">
                <a:extLst>
                  <a:ext uri="{FF2B5EF4-FFF2-40B4-BE49-F238E27FC236}">
                    <a16:creationId xmlns:a16="http://schemas.microsoft.com/office/drawing/2014/main" id="{1B7D38D9-E252-4BE9-8426-93787DB7947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 name="Oval 673">
                <a:extLst>
                  <a:ext uri="{FF2B5EF4-FFF2-40B4-BE49-F238E27FC236}">
                    <a16:creationId xmlns:a16="http://schemas.microsoft.com/office/drawing/2014/main" id="{453D2688-2657-4F47-99BD-FC69BAD5883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5" name="Group 674">
              <a:extLst>
                <a:ext uri="{FF2B5EF4-FFF2-40B4-BE49-F238E27FC236}">
                  <a16:creationId xmlns:a16="http://schemas.microsoft.com/office/drawing/2014/main" id="{BE05B8A2-D03C-4494-99E8-A03B87B9342F}"/>
                </a:ext>
              </a:extLst>
            </p:cNvPr>
            <p:cNvGrpSpPr>
              <a:grpSpLocks noChangeAspect="1"/>
            </p:cNvGrpSpPr>
            <p:nvPr/>
          </p:nvGrpSpPr>
          <p:grpSpPr bwMode="auto">
            <a:xfrm>
              <a:off x="1241" y="1977"/>
              <a:ext cx="34" cy="33"/>
              <a:chOff x="720" y="336"/>
              <a:chExt cx="528" cy="528"/>
            </a:xfrm>
          </p:grpSpPr>
          <p:sp>
            <p:nvSpPr>
              <p:cNvPr id="391" name="Oval 675">
                <a:extLst>
                  <a:ext uri="{FF2B5EF4-FFF2-40B4-BE49-F238E27FC236}">
                    <a16:creationId xmlns:a16="http://schemas.microsoft.com/office/drawing/2014/main" id="{2554A7BE-0090-4453-B928-E242C47BCE00}"/>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 name="Oval 676">
                <a:extLst>
                  <a:ext uri="{FF2B5EF4-FFF2-40B4-BE49-F238E27FC236}">
                    <a16:creationId xmlns:a16="http://schemas.microsoft.com/office/drawing/2014/main" id="{65769FDE-2A24-48F0-911F-6BDF59ACB0A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6" name="Group 677">
              <a:extLst>
                <a:ext uri="{FF2B5EF4-FFF2-40B4-BE49-F238E27FC236}">
                  <a16:creationId xmlns:a16="http://schemas.microsoft.com/office/drawing/2014/main" id="{630A4BC1-D972-406D-9931-B191ABDA4A1B}"/>
                </a:ext>
              </a:extLst>
            </p:cNvPr>
            <p:cNvGrpSpPr>
              <a:grpSpLocks noChangeAspect="1"/>
            </p:cNvGrpSpPr>
            <p:nvPr/>
          </p:nvGrpSpPr>
          <p:grpSpPr bwMode="auto">
            <a:xfrm>
              <a:off x="1241" y="2027"/>
              <a:ext cx="34" cy="33"/>
              <a:chOff x="720" y="336"/>
              <a:chExt cx="528" cy="528"/>
            </a:xfrm>
          </p:grpSpPr>
          <p:sp>
            <p:nvSpPr>
              <p:cNvPr id="389" name="Oval 678">
                <a:extLst>
                  <a:ext uri="{FF2B5EF4-FFF2-40B4-BE49-F238E27FC236}">
                    <a16:creationId xmlns:a16="http://schemas.microsoft.com/office/drawing/2014/main" id="{8598480A-6C1B-4A97-8601-583C2832324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 name="Oval 679">
                <a:extLst>
                  <a:ext uri="{FF2B5EF4-FFF2-40B4-BE49-F238E27FC236}">
                    <a16:creationId xmlns:a16="http://schemas.microsoft.com/office/drawing/2014/main" id="{BE5E85DA-592B-4DA4-9CD9-2D1672B20889}"/>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7" name="Group 680">
              <a:extLst>
                <a:ext uri="{FF2B5EF4-FFF2-40B4-BE49-F238E27FC236}">
                  <a16:creationId xmlns:a16="http://schemas.microsoft.com/office/drawing/2014/main" id="{8E5C93C7-12C0-4D3E-9B40-E4CE00561114}"/>
                </a:ext>
              </a:extLst>
            </p:cNvPr>
            <p:cNvGrpSpPr>
              <a:grpSpLocks noChangeAspect="1"/>
            </p:cNvGrpSpPr>
            <p:nvPr/>
          </p:nvGrpSpPr>
          <p:grpSpPr bwMode="auto">
            <a:xfrm>
              <a:off x="1085" y="2177"/>
              <a:ext cx="33" cy="31"/>
              <a:chOff x="720" y="336"/>
              <a:chExt cx="528" cy="528"/>
            </a:xfrm>
          </p:grpSpPr>
          <p:sp>
            <p:nvSpPr>
              <p:cNvPr id="387" name="Oval 681">
                <a:extLst>
                  <a:ext uri="{FF2B5EF4-FFF2-40B4-BE49-F238E27FC236}">
                    <a16:creationId xmlns:a16="http://schemas.microsoft.com/office/drawing/2014/main" id="{339A7C61-E1EE-4D84-A994-E0E676CB116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682">
                <a:extLst>
                  <a:ext uri="{FF2B5EF4-FFF2-40B4-BE49-F238E27FC236}">
                    <a16:creationId xmlns:a16="http://schemas.microsoft.com/office/drawing/2014/main" id="{2690DABB-209D-48DB-A5AB-44E59B8EBC2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8" name="Group 683">
              <a:extLst>
                <a:ext uri="{FF2B5EF4-FFF2-40B4-BE49-F238E27FC236}">
                  <a16:creationId xmlns:a16="http://schemas.microsoft.com/office/drawing/2014/main" id="{AF1B7E87-9DAD-4B82-B881-382422234364}"/>
                </a:ext>
              </a:extLst>
            </p:cNvPr>
            <p:cNvGrpSpPr>
              <a:grpSpLocks noChangeAspect="1"/>
            </p:cNvGrpSpPr>
            <p:nvPr/>
          </p:nvGrpSpPr>
          <p:grpSpPr bwMode="auto">
            <a:xfrm>
              <a:off x="1015" y="2143"/>
              <a:ext cx="33" cy="32"/>
              <a:chOff x="720" y="336"/>
              <a:chExt cx="528" cy="528"/>
            </a:xfrm>
          </p:grpSpPr>
          <p:sp>
            <p:nvSpPr>
              <p:cNvPr id="385" name="Oval 684">
                <a:extLst>
                  <a:ext uri="{FF2B5EF4-FFF2-40B4-BE49-F238E27FC236}">
                    <a16:creationId xmlns:a16="http://schemas.microsoft.com/office/drawing/2014/main" id="{755C00D1-81C5-40EF-88D4-C82713276F1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 name="Oval 685">
                <a:extLst>
                  <a:ext uri="{FF2B5EF4-FFF2-40B4-BE49-F238E27FC236}">
                    <a16:creationId xmlns:a16="http://schemas.microsoft.com/office/drawing/2014/main" id="{2ECDD547-DA3C-48C4-B984-DA158D017EF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9" name="Group 686">
              <a:extLst>
                <a:ext uri="{FF2B5EF4-FFF2-40B4-BE49-F238E27FC236}">
                  <a16:creationId xmlns:a16="http://schemas.microsoft.com/office/drawing/2014/main" id="{3EA60EEB-A708-4B2C-BD48-1C188B188C22}"/>
                </a:ext>
              </a:extLst>
            </p:cNvPr>
            <p:cNvGrpSpPr>
              <a:grpSpLocks noChangeAspect="1"/>
            </p:cNvGrpSpPr>
            <p:nvPr/>
          </p:nvGrpSpPr>
          <p:grpSpPr bwMode="auto">
            <a:xfrm>
              <a:off x="911" y="2293"/>
              <a:ext cx="33" cy="32"/>
              <a:chOff x="720" y="336"/>
              <a:chExt cx="528" cy="528"/>
            </a:xfrm>
          </p:grpSpPr>
          <p:sp>
            <p:nvSpPr>
              <p:cNvPr id="383" name="Oval 687">
                <a:extLst>
                  <a:ext uri="{FF2B5EF4-FFF2-40B4-BE49-F238E27FC236}">
                    <a16:creationId xmlns:a16="http://schemas.microsoft.com/office/drawing/2014/main" id="{C3F58DCD-7AB7-4FCD-B465-4979306752A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 name="Oval 688">
                <a:extLst>
                  <a:ext uri="{FF2B5EF4-FFF2-40B4-BE49-F238E27FC236}">
                    <a16:creationId xmlns:a16="http://schemas.microsoft.com/office/drawing/2014/main" id="{19AA5D7A-3174-49A9-8B8E-A24600D4823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0" name="Group 689">
              <a:extLst>
                <a:ext uri="{FF2B5EF4-FFF2-40B4-BE49-F238E27FC236}">
                  <a16:creationId xmlns:a16="http://schemas.microsoft.com/office/drawing/2014/main" id="{973D5BEE-E92E-406C-9B9B-FDBD4B850BAF}"/>
                </a:ext>
              </a:extLst>
            </p:cNvPr>
            <p:cNvGrpSpPr>
              <a:grpSpLocks noChangeAspect="1"/>
            </p:cNvGrpSpPr>
            <p:nvPr/>
          </p:nvGrpSpPr>
          <p:grpSpPr bwMode="auto">
            <a:xfrm>
              <a:off x="911" y="2260"/>
              <a:ext cx="33" cy="32"/>
              <a:chOff x="720" y="336"/>
              <a:chExt cx="528" cy="528"/>
            </a:xfrm>
          </p:grpSpPr>
          <p:sp>
            <p:nvSpPr>
              <p:cNvPr id="381" name="Oval 690">
                <a:extLst>
                  <a:ext uri="{FF2B5EF4-FFF2-40B4-BE49-F238E27FC236}">
                    <a16:creationId xmlns:a16="http://schemas.microsoft.com/office/drawing/2014/main" id="{3E78DEED-D14F-4163-8D85-3AA2D1F579F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 name="Oval 691">
                <a:extLst>
                  <a:ext uri="{FF2B5EF4-FFF2-40B4-BE49-F238E27FC236}">
                    <a16:creationId xmlns:a16="http://schemas.microsoft.com/office/drawing/2014/main" id="{1D04325C-DB17-482A-A9DE-68D6D5C6B3A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1" name="Group 692">
              <a:extLst>
                <a:ext uri="{FF2B5EF4-FFF2-40B4-BE49-F238E27FC236}">
                  <a16:creationId xmlns:a16="http://schemas.microsoft.com/office/drawing/2014/main" id="{454A78DC-E185-4E8A-B7F2-261193529165}"/>
                </a:ext>
              </a:extLst>
            </p:cNvPr>
            <p:cNvGrpSpPr>
              <a:grpSpLocks noChangeAspect="1"/>
            </p:cNvGrpSpPr>
            <p:nvPr/>
          </p:nvGrpSpPr>
          <p:grpSpPr bwMode="auto">
            <a:xfrm>
              <a:off x="773" y="2309"/>
              <a:ext cx="17" cy="17"/>
              <a:chOff x="720" y="336"/>
              <a:chExt cx="528" cy="528"/>
            </a:xfrm>
          </p:grpSpPr>
          <p:sp>
            <p:nvSpPr>
              <p:cNvPr id="379" name="Oval 693">
                <a:extLst>
                  <a:ext uri="{FF2B5EF4-FFF2-40B4-BE49-F238E27FC236}">
                    <a16:creationId xmlns:a16="http://schemas.microsoft.com/office/drawing/2014/main" id="{34B30775-3BB1-44E9-AF63-5500C6ACE13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 name="Oval 694">
                <a:extLst>
                  <a:ext uri="{FF2B5EF4-FFF2-40B4-BE49-F238E27FC236}">
                    <a16:creationId xmlns:a16="http://schemas.microsoft.com/office/drawing/2014/main" id="{9B5E6F65-02F8-4D30-A064-BB50B1B9675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2" name="Group 695">
              <a:extLst>
                <a:ext uri="{FF2B5EF4-FFF2-40B4-BE49-F238E27FC236}">
                  <a16:creationId xmlns:a16="http://schemas.microsoft.com/office/drawing/2014/main" id="{F6B08B5E-987A-4DA2-AFE1-68DC8EA15565}"/>
                </a:ext>
              </a:extLst>
            </p:cNvPr>
            <p:cNvGrpSpPr>
              <a:grpSpLocks noChangeAspect="1"/>
            </p:cNvGrpSpPr>
            <p:nvPr/>
          </p:nvGrpSpPr>
          <p:grpSpPr bwMode="auto">
            <a:xfrm>
              <a:off x="807" y="2300"/>
              <a:ext cx="25" cy="24"/>
              <a:chOff x="720" y="336"/>
              <a:chExt cx="528" cy="528"/>
            </a:xfrm>
          </p:grpSpPr>
          <p:sp>
            <p:nvSpPr>
              <p:cNvPr id="377" name="Oval 696">
                <a:extLst>
                  <a:ext uri="{FF2B5EF4-FFF2-40B4-BE49-F238E27FC236}">
                    <a16:creationId xmlns:a16="http://schemas.microsoft.com/office/drawing/2014/main" id="{4685CB4F-0956-482D-B27E-5FE7B9374F7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 name="Oval 697">
                <a:extLst>
                  <a:ext uri="{FF2B5EF4-FFF2-40B4-BE49-F238E27FC236}">
                    <a16:creationId xmlns:a16="http://schemas.microsoft.com/office/drawing/2014/main" id="{43F30012-793E-444C-B19E-36521E4B506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3" name="Group 698">
              <a:extLst>
                <a:ext uri="{FF2B5EF4-FFF2-40B4-BE49-F238E27FC236}">
                  <a16:creationId xmlns:a16="http://schemas.microsoft.com/office/drawing/2014/main" id="{6C1BAEBA-F66A-4D41-8BF3-4A385354756E}"/>
                </a:ext>
              </a:extLst>
            </p:cNvPr>
            <p:cNvGrpSpPr>
              <a:grpSpLocks noChangeAspect="1"/>
            </p:cNvGrpSpPr>
            <p:nvPr/>
          </p:nvGrpSpPr>
          <p:grpSpPr bwMode="auto">
            <a:xfrm>
              <a:off x="742" y="2226"/>
              <a:ext cx="25" cy="24"/>
              <a:chOff x="720" y="336"/>
              <a:chExt cx="528" cy="528"/>
            </a:xfrm>
          </p:grpSpPr>
          <p:sp>
            <p:nvSpPr>
              <p:cNvPr id="375" name="Oval 699">
                <a:extLst>
                  <a:ext uri="{FF2B5EF4-FFF2-40B4-BE49-F238E27FC236}">
                    <a16:creationId xmlns:a16="http://schemas.microsoft.com/office/drawing/2014/main" id="{B4029EF2-DEE7-40B2-A681-66DE635B3C2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 name="Oval 700">
                <a:extLst>
                  <a:ext uri="{FF2B5EF4-FFF2-40B4-BE49-F238E27FC236}">
                    <a16:creationId xmlns:a16="http://schemas.microsoft.com/office/drawing/2014/main" id="{53E2ED60-2CEF-4CAD-B561-3E615996C32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4" name="Group 701">
              <a:extLst>
                <a:ext uri="{FF2B5EF4-FFF2-40B4-BE49-F238E27FC236}">
                  <a16:creationId xmlns:a16="http://schemas.microsoft.com/office/drawing/2014/main" id="{CC5074E4-1CED-41AD-9173-272A0A6C1B9A}"/>
                </a:ext>
              </a:extLst>
            </p:cNvPr>
            <p:cNvGrpSpPr>
              <a:grpSpLocks noChangeAspect="1"/>
            </p:cNvGrpSpPr>
            <p:nvPr/>
          </p:nvGrpSpPr>
          <p:grpSpPr bwMode="auto">
            <a:xfrm>
              <a:off x="1241" y="2160"/>
              <a:ext cx="25" cy="24"/>
              <a:chOff x="720" y="336"/>
              <a:chExt cx="528" cy="528"/>
            </a:xfrm>
          </p:grpSpPr>
          <p:sp>
            <p:nvSpPr>
              <p:cNvPr id="373" name="Oval 702">
                <a:extLst>
                  <a:ext uri="{FF2B5EF4-FFF2-40B4-BE49-F238E27FC236}">
                    <a16:creationId xmlns:a16="http://schemas.microsoft.com/office/drawing/2014/main" id="{B711DEB6-A2B7-40CC-A474-03AA8AC21C9D}"/>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 name="Oval 703">
                <a:extLst>
                  <a:ext uri="{FF2B5EF4-FFF2-40B4-BE49-F238E27FC236}">
                    <a16:creationId xmlns:a16="http://schemas.microsoft.com/office/drawing/2014/main" id="{64608722-7468-41C9-9031-3498AFBD0C9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5" name="Group 704">
              <a:extLst>
                <a:ext uri="{FF2B5EF4-FFF2-40B4-BE49-F238E27FC236}">
                  <a16:creationId xmlns:a16="http://schemas.microsoft.com/office/drawing/2014/main" id="{DE7E769A-EC3C-4D41-9F7E-CBDF11752B84}"/>
                </a:ext>
              </a:extLst>
            </p:cNvPr>
            <p:cNvGrpSpPr>
              <a:grpSpLocks noChangeAspect="1"/>
            </p:cNvGrpSpPr>
            <p:nvPr/>
          </p:nvGrpSpPr>
          <p:grpSpPr bwMode="auto">
            <a:xfrm>
              <a:off x="1137" y="2110"/>
              <a:ext cx="25" cy="24"/>
              <a:chOff x="720" y="336"/>
              <a:chExt cx="528" cy="528"/>
            </a:xfrm>
          </p:grpSpPr>
          <p:sp>
            <p:nvSpPr>
              <p:cNvPr id="371" name="Oval 705">
                <a:extLst>
                  <a:ext uri="{FF2B5EF4-FFF2-40B4-BE49-F238E27FC236}">
                    <a16:creationId xmlns:a16="http://schemas.microsoft.com/office/drawing/2014/main" id="{35FF4BC8-84E8-4CE9-A423-FDC24E5B463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 name="Oval 706">
                <a:extLst>
                  <a:ext uri="{FF2B5EF4-FFF2-40B4-BE49-F238E27FC236}">
                    <a16:creationId xmlns:a16="http://schemas.microsoft.com/office/drawing/2014/main" id="{77513526-5A55-4A67-AD90-DE0FBBB15E4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6" name="Group 707">
              <a:extLst>
                <a:ext uri="{FF2B5EF4-FFF2-40B4-BE49-F238E27FC236}">
                  <a16:creationId xmlns:a16="http://schemas.microsoft.com/office/drawing/2014/main" id="{52A024D4-D029-44CF-AF3A-734C8CE06356}"/>
                </a:ext>
              </a:extLst>
            </p:cNvPr>
            <p:cNvGrpSpPr>
              <a:grpSpLocks noChangeAspect="1"/>
            </p:cNvGrpSpPr>
            <p:nvPr/>
          </p:nvGrpSpPr>
          <p:grpSpPr bwMode="auto">
            <a:xfrm>
              <a:off x="1181" y="2110"/>
              <a:ext cx="25" cy="24"/>
              <a:chOff x="720" y="336"/>
              <a:chExt cx="528" cy="528"/>
            </a:xfrm>
          </p:grpSpPr>
          <p:sp>
            <p:nvSpPr>
              <p:cNvPr id="369" name="Oval 708">
                <a:extLst>
                  <a:ext uri="{FF2B5EF4-FFF2-40B4-BE49-F238E27FC236}">
                    <a16:creationId xmlns:a16="http://schemas.microsoft.com/office/drawing/2014/main" id="{69E40AFB-07A5-4A8E-A405-100ED66AC78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 name="Oval 709">
                <a:extLst>
                  <a:ext uri="{FF2B5EF4-FFF2-40B4-BE49-F238E27FC236}">
                    <a16:creationId xmlns:a16="http://schemas.microsoft.com/office/drawing/2014/main" id="{066EE46C-4A87-4C95-9764-FF34CA95F41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7" name="Group 710">
              <a:extLst>
                <a:ext uri="{FF2B5EF4-FFF2-40B4-BE49-F238E27FC236}">
                  <a16:creationId xmlns:a16="http://schemas.microsoft.com/office/drawing/2014/main" id="{6B2E1835-C627-454B-B0FB-EC8E42A83149}"/>
                </a:ext>
              </a:extLst>
            </p:cNvPr>
            <p:cNvGrpSpPr>
              <a:grpSpLocks noChangeAspect="1"/>
            </p:cNvGrpSpPr>
            <p:nvPr/>
          </p:nvGrpSpPr>
          <p:grpSpPr bwMode="auto">
            <a:xfrm>
              <a:off x="721" y="2093"/>
              <a:ext cx="25" cy="24"/>
              <a:chOff x="720" y="336"/>
              <a:chExt cx="528" cy="528"/>
            </a:xfrm>
          </p:grpSpPr>
          <p:sp>
            <p:nvSpPr>
              <p:cNvPr id="367" name="Oval 711">
                <a:extLst>
                  <a:ext uri="{FF2B5EF4-FFF2-40B4-BE49-F238E27FC236}">
                    <a16:creationId xmlns:a16="http://schemas.microsoft.com/office/drawing/2014/main" id="{990EB22F-FE32-46D5-B08F-8A86D907AED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 name="Oval 712">
                <a:extLst>
                  <a:ext uri="{FF2B5EF4-FFF2-40B4-BE49-F238E27FC236}">
                    <a16:creationId xmlns:a16="http://schemas.microsoft.com/office/drawing/2014/main" id="{CC749C47-437D-4D67-86A9-50DBDB5907B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 name="Group 713">
              <a:extLst>
                <a:ext uri="{FF2B5EF4-FFF2-40B4-BE49-F238E27FC236}">
                  <a16:creationId xmlns:a16="http://schemas.microsoft.com/office/drawing/2014/main" id="{938D23EE-6018-4FAE-99F2-C45F977D7520}"/>
                </a:ext>
              </a:extLst>
            </p:cNvPr>
            <p:cNvGrpSpPr>
              <a:grpSpLocks noChangeAspect="1"/>
            </p:cNvGrpSpPr>
            <p:nvPr/>
          </p:nvGrpSpPr>
          <p:grpSpPr bwMode="auto">
            <a:xfrm>
              <a:off x="755" y="2093"/>
              <a:ext cx="25" cy="24"/>
              <a:chOff x="720" y="336"/>
              <a:chExt cx="528" cy="528"/>
            </a:xfrm>
          </p:grpSpPr>
          <p:sp>
            <p:nvSpPr>
              <p:cNvPr id="365" name="Oval 714">
                <a:extLst>
                  <a:ext uri="{FF2B5EF4-FFF2-40B4-BE49-F238E27FC236}">
                    <a16:creationId xmlns:a16="http://schemas.microsoft.com/office/drawing/2014/main" id="{0777F572-0E20-4748-9129-6E3AEEF8E500}"/>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 name="Oval 715">
                <a:extLst>
                  <a:ext uri="{FF2B5EF4-FFF2-40B4-BE49-F238E27FC236}">
                    <a16:creationId xmlns:a16="http://schemas.microsoft.com/office/drawing/2014/main" id="{D32B0E2C-1C66-4086-9FBD-F70D6EDF283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9" name="Group 716">
              <a:extLst>
                <a:ext uri="{FF2B5EF4-FFF2-40B4-BE49-F238E27FC236}">
                  <a16:creationId xmlns:a16="http://schemas.microsoft.com/office/drawing/2014/main" id="{FD6858CD-F1EB-4C73-93F8-72CF9BC94EC1}"/>
                </a:ext>
              </a:extLst>
            </p:cNvPr>
            <p:cNvGrpSpPr>
              <a:grpSpLocks noChangeAspect="1"/>
            </p:cNvGrpSpPr>
            <p:nvPr/>
          </p:nvGrpSpPr>
          <p:grpSpPr bwMode="auto">
            <a:xfrm>
              <a:off x="686" y="2043"/>
              <a:ext cx="17" cy="17"/>
              <a:chOff x="720" y="336"/>
              <a:chExt cx="528" cy="528"/>
            </a:xfrm>
          </p:grpSpPr>
          <p:sp>
            <p:nvSpPr>
              <p:cNvPr id="363" name="Oval 717">
                <a:extLst>
                  <a:ext uri="{FF2B5EF4-FFF2-40B4-BE49-F238E27FC236}">
                    <a16:creationId xmlns:a16="http://schemas.microsoft.com/office/drawing/2014/main" id="{43F17E5A-3EDA-43FC-AC1D-DDB19A286B10}"/>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 name="Oval 718">
                <a:extLst>
                  <a:ext uri="{FF2B5EF4-FFF2-40B4-BE49-F238E27FC236}">
                    <a16:creationId xmlns:a16="http://schemas.microsoft.com/office/drawing/2014/main" id="{E072CC2C-B6C0-4DC7-A513-2C4CC0FBEBA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0" name="Group 719">
              <a:extLst>
                <a:ext uri="{FF2B5EF4-FFF2-40B4-BE49-F238E27FC236}">
                  <a16:creationId xmlns:a16="http://schemas.microsoft.com/office/drawing/2014/main" id="{889051F8-A5B0-41D7-85F0-F80E8F03F408}"/>
                </a:ext>
              </a:extLst>
            </p:cNvPr>
            <p:cNvGrpSpPr>
              <a:grpSpLocks noChangeAspect="1"/>
            </p:cNvGrpSpPr>
            <p:nvPr/>
          </p:nvGrpSpPr>
          <p:grpSpPr bwMode="auto">
            <a:xfrm>
              <a:off x="790" y="2043"/>
              <a:ext cx="17" cy="17"/>
              <a:chOff x="720" y="336"/>
              <a:chExt cx="528" cy="528"/>
            </a:xfrm>
          </p:grpSpPr>
          <p:sp>
            <p:nvSpPr>
              <p:cNvPr id="361" name="Oval 720">
                <a:extLst>
                  <a:ext uri="{FF2B5EF4-FFF2-40B4-BE49-F238E27FC236}">
                    <a16:creationId xmlns:a16="http://schemas.microsoft.com/office/drawing/2014/main" id="{59BBC920-AE47-40B8-8098-883913F41A0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2" name="Oval 721">
                <a:extLst>
                  <a:ext uri="{FF2B5EF4-FFF2-40B4-BE49-F238E27FC236}">
                    <a16:creationId xmlns:a16="http://schemas.microsoft.com/office/drawing/2014/main" id="{FEB3CE55-CCE8-4F35-8323-608042E5613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 name="Group 722">
              <a:extLst>
                <a:ext uri="{FF2B5EF4-FFF2-40B4-BE49-F238E27FC236}">
                  <a16:creationId xmlns:a16="http://schemas.microsoft.com/office/drawing/2014/main" id="{CA261247-C531-494B-AE24-CD719C88E867}"/>
                </a:ext>
              </a:extLst>
            </p:cNvPr>
            <p:cNvGrpSpPr>
              <a:grpSpLocks noChangeAspect="1"/>
            </p:cNvGrpSpPr>
            <p:nvPr/>
          </p:nvGrpSpPr>
          <p:grpSpPr bwMode="auto">
            <a:xfrm>
              <a:off x="825" y="2093"/>
              <a:ext cx="17" cy="17"/>
              <a:chOff x="720" y="336"/>
              <a:chExt cx="528" cy="528"/>
            </a:xfrm>
          </p:grpSpPr>
          <p:sp>
            <p:nvSpPr>
              <p:cNvPr id="359" name="Oval 723">
                <a:extLst>
                  <a:ext uri="{FF2B5EF4-FFF2-40B4-BE49-F238E27FC236}">
                    <a16:creationId xmlns:a16="http://schemas.microsoft.com/office/drawing/2014/main" id="{1ABED1B1-FA5A-4367-9B6A-21D4790873F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 name="Oval 724">
                <a:extLst>
                  <a:ext uri="{FF2B5EF4-FFF2-40B4-BE49-F238E27FC236}">
                    <a16:creationId xmlns:a16="http://schemas.microsoft.com/office/drawing/2014/main" id="{25A89B64-0D1B-4F3D-BAEE-5C81F8FC2BC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 name="Group 725">
              <a:extLst>
                <a:ext uri="{FF2B5EF4-FFF2-40B4-BE49-F238E27FC236}">
                  <a16:creationId xmlns:a16="http://schemas.microsoft.com/office/drawing/2014/main" id="{BBD9D158-B778-441D-B532-5F6C3D4DEA0F}"/>
                </a:ext>
              </a:extLst>
            </p:cNvPr>
            <p:cNvGrpSpPr>
              <a:grpSpLocks noChangeAspect="1"/>
            </p:cNvGrpSpPr>
            <p:nvPr/>
          </p:nvGrpSpPr>
          <p:grpSpPr bwMode="auto">
            <a:xfrm>
              <a:off x="807" y="2043"/>
              <a:ext cx="18" cy="17"/>
              <a:chOff x="720" y="336"/>
              <a:chExt cx="528" cy="528"/>
            </a:xfrm>
          </p:grpSpPr>
          <p:sp>
            <p:nvSpPr>
              <p:cNvPr id="357" name="Oval 726">
                <a:extLst>
                  <a:ext uri="{FF2B5EF4-FFF2-40B4-BE49-F238E27FC236}">
                    <a16:creationId xmlns:a16="http://schemas.microsoft.com/office/drawing/2014/main" id="{73F0F730-A77E-40A9-8CE2-AECEB0A2659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 name="Oval 727">
                <a:extLst>
                  <a:ext uri="{FF2B5EF4-FFF2-40B4-BE49-F238E27FC236}">
                    <a16:creationId xmlns:a16="http://schemas.microsoft.com/office/drawing/2014/main" id="{E458EAA3-97CD-480C-BAC9-FBE84C1250A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3" name="Group 728">
              <a:extLst>
                <a:ext uri="{FF2B5EF4-FFF2-40B4-BE49-F238E27FC236}">
                  <a16:creationId xmlns:a16="http://schemas.microsoft.com/office/drawing/2014/main" id="{9A4E67B9-BD6A-46C8-93CF-B3CC009C1DDB}"/>
                </a:ext>
              </a:extLst>
            </p:cNvPr>
            <p:cNvGrpSpPr>
              <a:grpSpLocks noChangeAspect="1"/>
            </p:cNvGrpSpPr>
            <p:nvPr/>
          </p:nvGrpSpPr>
          <p:grpSpPr bwMode="auto">
            <a:xfrm>
              <a:off x="1137" y="1843"/>
              <a:ext cx="17" cy="17"/>
              <a:chOff x="720" y="336"/>
              <a:chExt cx="528" cy="528"/>
            </a:xfrm>
          </p:grpSpPr>
          <p:sp>
            <p:nvSpPr>
              <p:cNvPr id="355" name="Oval 729">
                <a:extLst>
                  <a:ext uri="{FF2B5EF4-FFF2-40B4-BE49-F238E27FC236}">
                    <a16:creationId xmlns:a16="http://schemas.microsoft.com/office/drawing/2014/main" id="{CD4A69DD-77A5-41E3-9970-1AF5E00239F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 name="Oval 730">
                <a:extLst>
                  <a:ext uri="{FF2B5EF4-FFF2-40B4-BE49-F238E27FC236}">
                    <a16:creationId xmlns:a16="http://schemas.microsoft.com/office/drawing/2014/main" id="{7648178B-8785-492B-8B1E-0EF4799A2E5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 name="Group 731">
              <a:extLst>
                <a:ext uri="{FF2B5EF4-FFF2-40B4-BE49-F238E27FC236}">
                  <a16:creationId xmlns:a16="http://schemas.microsoft.com/office/drawing/2014/main" id="{D0FDF14A-C602-4E66-AB04-415672EDD39F}"/>
                </a:ext>
              </a:extLst>
            </p:cNvPr>
            <p:cNvGrpSpPr>
              <a:grpSpLocks noChangeAspect="1"/>
            </p:cNvGrpSpPr>
            <p:nvPr/>
          </p:nvGrpSpPr>
          <p:grpSpPr bwMode="auto">
            <a:xfrm>
              <a:off x="1085" y="1827"/>
              <a:ext cx="17" cy="16"/>
              <a:chOff x="720" y="336"/>
              <a:chExt cx="528" cy="528"/>
            </a:xfrm>
          </p:grpSpPr>
          <p:sp>
            <p:nvSpPr>
              <p:cNvPr id="353" name="Oval 732">
                <a:extLst>
                  <a:ext uri="{FF2B5EF4-FFF2-40B4-BE49-F238E27FC236}">
                    <a16:creationId xmlns:a16="http://schemas.microsoft.com/office/drawing/2014/main" id="{C8BC7BFA-B198-48DF-9721-76325C6F9AD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Oval 733">
                <a:extLst>
                  <a:ext uri="{FF2B5EF4-FFF2-40B4-BE49-F238E27FC236}">
                    <a16:creationId xmlns:a16="http://schemas.microsoft.com/office/drawing/2014/main" id="{A7C31A06-89A9-424F-9C1C-D5059A5987A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5" name="Group 734">
              <a:extLst>
                <a:ext uri="{FF2B5EF4-FFF2-40B4-BE49-F238E27FC236}">
                  <a16:creationId xmlns:a16="http://schemas.microsoft.com/office/drawing/2014/main" id="{CBFF13F3-9AF1-43A8-8735-2EB157C05AB1}"/>
                </a:ext>
              </a:extLst>
            </p:cNvPr>
            <p:cNvGrpSpPr>
              <a:grpSpLocks noChangeAspect="1"/>
            </p:cNvGrpSpPr>
            <p:nvPr/>
          </p:nvGrpSpPr>
          <p:grpSpPr bwMode="auto">
            <a:xfrm>
              <a:off x="1015" y="1810"/>
              <a:ext cx="18" cy="17"/>
              <a:chOff x="720" y="336"/>
              <a:chExt cx="528" cy="528"/>
            </a:xfrm>
          </p:grpSpPr>
          <p:sp>
            <p:nvSpPr>
              <p:cNvPr id="351" name="Oval 735">
                <a:extLst>
                  <a:ext uri="{FF2B5EF4-FFF2-40B4-BE49-F238E27FC236}">
                    <a16:creationId xmlns:a16="http://schemas.microsoft.com/office/drawing/2014/main" id="{F93C1801-B2DB-4339-B58A-18B01AB4056D}"/>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 name="Oval 736">
                <a:extLst>
                  <a:ext uri="{FF2B5EF4-FFF2-40B4-BE49-F238E27FC236}">
                    <a16:creationId xmlns:a16="http://schemas.microsoft.com/office/drawing/2014/main" id="{935D09E7-6DA7-4475-8E96-1F1F96C557B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 name="Group 737">
              <a:extLst>
                <a:ext uri="{FF2B5EF4-FFF2-40B4-BE49-F238E27FC236}">
                  <a16:creationId xmlns:a16="http://schemas.microsoft.com/office/drawing/2014/main" id="{961DF5E4-6B38-4491-9BDE-697CA05A51AA}"/>
                </a:ext>
              </a:extLst>
            </p:cNvPr>
            <p:cNvGrpSpPr>
              <a:grpSpLocks noChangeAspect="1"/>
            </p:cNvGrpSpPr>
            <p:nvPr/>
          </p:nvGrpSpPr>
          <p:grpSpPr bwMode="auto">
            <a:xfrm>
              <a:off x="1258" y="1843"/>
              <a:ext cx="17" cy="17"/>
              <a:chOff x="720" y="336"/>
              <a:chExt cx="528" cy="528"/>
            </a:xfrm>
          </p:grpSpPr>
          <p:sp>
            <p:nvSpPr>
              <p:cNvPr id="349" name="Oval 738">
                <a:extLst>
                  <a:ext uri="{FF2B5EF4-FFF2-40B4-BE49-F238E27FC236}">
                    <a16:creationId xmlns:a16="http://schemas.microsoft.com/office/drawing/2014/main" id="{843CA833-FF64-4C28-A9F0-D30FB536448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Oval 739">
                <a:extLst>
                  <a:ext uri="{FF2B5EF4-FFF2-40B4-BE49-F238E27FC236}">
                    <a16:creationId xmlns:a16="http://schemas.microsoft.com/office/drawing/2014/main" id="{FEB71950-F7A8-4619-BE95-37C90B97339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7" name="Group 740">
              <a:extLst>
                <a:ext uri="{FF2B5EF4-FFF2-40B4-BE49-F238E27FC236}">
                  <a16:creationId xmlns:a16="http://schemas.microsoft.com/office/drawing/2014/main" id="{B1E8AC2A-B13E-4DD2-BEBB-8F883DFD3AA6}"/>
                </a:ext>
              </a:extLst>
            </p:cNvPr>
            <p:cNvGrpSpPr>
              <a:grpSpLocks noChangeAspect="1"/>
            </p:cNvGrpSpPr>
            <p:nvPr/>
          </p:nvGrpSpPr>
          <p:grpSpPr bwMode="auto">
            <a:xfrm>
              <a:off x="1102" y="1893"/>
              <a:ext cx="17" cy="17"/>
              <a:chOff x="720" y="336"/>
              <a:chExt cx="528" cy="528"/>
            </a:xfrm>
          </p:grpSpPr>
          <p:sp>
            <p:nvSpPr>
              <p:cNvPr id="347" name="Oval 741">
                <a:extLst>
                  <a:ext uri="{FF2B5EF4-FFF2-40B4-BE49-F238E27FC236}">
                    <a16:creationId xmlns:a16="http://schemas.microsoft.com/office/drawing/2014/main" id="{1EFA92B8-B777-4E5D-A95A-74807052758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Oval 742">
                <a:extLst>
                  <a:ext uri="{FF2B5EF4-FFF2-40B4-BE49-F238E27FC236}">
                    <a16:creationId xmlns:a16="http://schemas.microsoft.com/office/drawing/2014/main" id="{593BFAC4-E993-456D-A1D4-ECA02BFE813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 name="Group 743">
              <a:extLst>
                <a:ext uri="{FF2B5EF4-FFF2-40B4-BE49-F238E27FC236}">
                  <a16:creationId xmlns:a16="http://schemas.microsoft.com/office/drawing/2014/main" id="{FD7024B7-C838-45EC-AB4B-F42C164B505E}"/>
                </a:ext>
              </a:extLst>
            </p:cNvPr>
            <p:cNvGrpSpPr>
              <a:grpSpLocks noChangeAspect="1"/>
            </p:cNvGrpSpPr>
            <p:nvPr/>
          </p:nvGrpSpPr>
          <p:grpSpPr bwMode="auto">
            <a:xfrm>
              <a:off x="877" y="2110"/>
              <a:ext cx="17" cy="17"/>
              <a:chOff x="720" y="336"/>
              <a:chExt cx="528" cy="528"/>
            </a:xfrm>
          </p:grpSpPr>
          <p:sp>
            <p:nvSpPr>
              <p:cNvPr id="345" name="Oval 744">
                <a:extLst>
                  <a:ext uri="{FF2B5EF4-FFF2-40B4-BE49-F238E27FC236}">
                    <a16:creationId xmlns:a16="http://schemas.microsoft.com/office/drawing/2014/main" id="{99346B24-5B99-43F8-A550-052B727E81E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Oval 745">
                <a:extLst>
                  <a:ext uri="{FF2B5EF4-FFF2-40B4-BE49-F238E27FC236}">
                    <a16:creationId xmlns:a16="http://schemas.microsoft.com/office/drawing/2014/main" id="{25184809-2F72-43A7-AE87-50A8032BFD3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9" name="Group 746">
              <a:extLst>
                <a:ext uri="{FF2B5EF4-FFF2-40B4-BE49-F238E27FC236}">
                  <a16:creationId xmlns:a16="http://schemas.microsoft.com/office/drawing/2014/main" id="{E5F200B0-C186-4C50-A9DC-8A2D47DB2530}"/>
                </a:ext>
              </a:extLst>
            </p:cNvPr>
            <p:cNvGrpSpPr>
              <a:grpSpLocks noChangeAspect="1"/>
            </p:cNvGrpSpPr>
            <p:nvPr/>
          </p:nvGrpSpPr>
          <p:grpSpPr bwMode="auto">
            <a:xfrm>
              <a:off x="1033" y="2110"/>
              <a:ext cx="17" cy="17"/>
              <a:chOff x="720" y="336"/>
              <a:chExt cx="528" cy="528"/>
            </a:xfrm>
          </p:grpSpPr>
          <p:sp>
            <p:nvSpPr>
              <p:cNvPr id="343" name="Oval 747">
                <a:extLst>
                  <a:ext uri="{FF2B5EF4-FFF2-40B4-BE49-F238E27FC236}">
                    <a16:creationId xmlns:a16="http://schemas.microsoft.com/office/drawing/2014/main" id="{865D3807-1F52-447A-9ABB-FE36A9FBF43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4" name="Oval 748">
                <a:extLst>
                  <a:ext uri="{FF2B5EF4-FFF2-40B4-BE49-F238E27FC236}">
                    <a16:creationId xmlns:a16="http://schemas.microsoft.com/office/drawing/2014/main" id="{08087260-6B86-4439-ABFB-760EE66D8CA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0" name="Group 749">
              <a:extLst>
                <a:ext uri="{FF2B5EF4-FFF2-40B4-BE49-F238E27FC236}">
                  <a16:creationId xmlns:a16="http://schemas.microsoft.com/office/drawing/2014/main" id="{2A21682C-AA45-4B91-9D74-286BEE40664D}"/>
                </a:ext>
              </a:extLst>
            </p:cNvPr>
            <p:cNvGrpSpPr>
              <a:grpSpLocks noChangeAspect="1"/>
            </p:cNvGrpSpPr>
            <p:nvPr/>
          </p:nvGrpSpPr>
          <p:grpSpPr bwMode="auto">
            <a:xfrm>
              <a:off x="1085" y="2243"/>
              <a:ext cx="17" cy="17"/>
              <a:chOff x="720" y="336"/>
              <a:chExt cx="528" cy="528"/>
            </a:xfrm>
          </p:grpSpPr>
          <p:sp>
            <p:nvSpPr>
              <p:cNvPr id="341" name="Oval 750">
                <a:extLst>
                  <a:ext uri="{FF2B5EF4-FFF2-40B4-BE49-F238E27FC236}">
                    <a16:creationId xmlns:a16="http://schemas.microsoft.com/office/drawing/2014/main" id="{D2261442-CD5A-4E3C-A432-A0D16E7F73F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 name="Oval 751">
                <a:extLst>
                  <a:ext uri="{FF2B5EF4-FFF2-40B4-BE49-F238E27FC236}">
                    <a16:creationId xmlns:a16="http://schemas.microsoft.com/office/drawing/2014/main" id="{86B845B3-C308-4F1C-BEF4-533D14EA190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752">
              <a:extLst>
                <a:ext uri="{FF2B5EF4-FFF2-40B4-BE49-F238E27FC236}">
                  <a16:creationId xmlns:a16="http://schemas.microsoft.com/office/drawing/2014/main" id="{19DB99A5-A61C-4ADE-B2CB-B436915B3623}"/>
                </a:ext>
              </a:extLst>
            </p:cNvPr>
            <p:cNvGrpSpPr>
              <a:grpSpLocks noChangeAspect="1"/>
            </p:cNvGrpSpPr>
            <p:nvPr/>
          </p:nvGrpSpPr>
          <p:grpSpPr bwMode="auto">
            <a:xfrm>
              <a:off x="825" y="2077"/>
              <a:ext cx="17" cy="16"/>
              <a:chOff x="720" y="336"/>
              <a:chExt cx="528" cy="528"/>
            </a:xfrm>
          </p:grpSpPr>
          <p:sp>
            <p:nvSpPr>
              <p:cNvPr id="339" name="Oval 753">
                <a:extLst>
                  <a:ext uri="{FF2B5EF4-FFF2-40B4-BE49-F238E27FC236}">
                    <a16:creationId xmlns:a16="http://schemas.microsoft.com/office/drawing/2014/main" id="{271D4581-73FB-4EBC-94C9-34E1407C604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 name="Oval 754">
                <a:extLst>
                  <a:ext uri="{FF2B5EF4-FFF2-40B4-BE49-F238E27FC236}">
                    <a16:creationId xmlns:a16="http://schemas.microsoft.com/office/drawing/2014/main" id="{BEC2B92B-AAC9-4363-AD26-A2E3F4DC1D1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2" name="Group 755">
              <a:extLst>
                <a:ext uri="{FF2B5EF4-FFF2-40B4-BE49-F238E27FC236}">
                  <a16:creationId xmlns:a16="http://schemas.microsoft.com/office/drawing/2014/main" id="{9D5F03CC-B54E-4BB4-9D75-24CFD405E371}"/>
                </a:ext>
              </a:extLst>
            </p:cNvPr>
            <p:cNvGrpSpPr>
              <a:grpSpLocks noChangeAspect="1"/>
            </p:cNvGrpSpPr>
            <p:nvPr/>
          </p:nvGrpSpPr>
          <p:grpSpPr bwMode="auto">
            <a:xfrm>
              <a:off x="1119" y="1993"/>
              <a:ext cx="18" cy="17"/>
              <a:chOff x="720" y="336"/>
              <a:chExt cx="528" cy="528"/>
            </a:xfrm>
          </p:grpSpPr>
          <p:sp>
            <p:nvSpPr>
              <p:cNvPr id="337" name="Oval 756">
                <a:extLst>
                  <a:ext uri="{FF2B5EF4-FFF2-40B4-BE49-F238E27FC236}">
                    <a16:creationId xmlns:a16="http://schemas.microsoft.com/office/drawing/2014/main" id="{E175E049-AAEE-4E42-9C8E-5A02C0A137B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757">
                <a:extLst>
                  <a:ext uri="{FF2B5EF4-FFF2-40B4-BE49-F238E27FC236}">
                    <a16:creationId xmlns:a16="http://schemas.microsoft.com/office/drawing/2014/main" id="{98221790-E449-44DA-95C0-C0FCDC872E0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3" name="Group 758">
              <a:extLst>
                <a:ext uri="{FF2B5EF4-FFF2-40B4-BE49-F238E27FC236}">
                  <a16:creationId xmlns:a16="http://schemas.microsoft.com/office/drawing/2014/main" id="{3F7ED38A-8256-4AAF-A998-4C0AEFD00723}"/>
                </a:ext>
              </a:extLst>
            </p:cNvPr>
            <p:cNvGrpSpPr>
              <a:grpSpLocks noChangeAspect="1"/>
            </p:cNvGrpSpPr>
            <p:nvPr/>
          </p:nvGrpSpPr>
          <p:grpSpPr bwMode="auto">
            <a:xfrm>
              <a:off x="1119" y="1960"/>
              <a:ext cx="18" cy="17"/>
              <a:chOff x="720" y="336"/>
              <a:chExt cx="528" cy="528"/>
            </a:xfrm>
          </p:grpSpPr>
          <p:sp>
            <p:nvSpPr>
              <p:cNvPr id="335" name="Oval 759">
                <a:extLst>
                  <a:ext uri="{FF2B5EF4-FFF2-40B4-BE49-F238E27FC236}">
                    <a16:creationId xmlns:a16="http://schemas.microsoft.com/office/drawing/2014/main" id="{CB4EB602-60E0-4D58-948C-A4A20868311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Oval 760">
                <a:extLst>
                  <a:ext uri="{FF2B5EF4-FFF2-40B4-BE49-F238E27FC236}">
                    <a16:creationId xmlns:a16="http://schemas.microsoft.com/office/drawing/2014/main" id="{E81D58E3-909B-4901-8499-F6C44DDEDB1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4" name="Group 761">
              <a:extLst>
                <a:ext uri="{FF2B5EF4-FFF2-40B4-BE49-F238E27FC236}">
                  <a16:creationId xmlns:a16="http://schemas.microsoft.com/office/drawing/2014/main" id="{D1A3D0C4-728F-48DA-B9A6-6CFF52684E41}"/>
                </a:ext>
              </a:extLst>
            </p:cNvPr>
            <p:cNvGrpSpPr>
              <a:grpSpLocks noChangeAspect="1"/>
            </p:cNvGrpSpPr>
            <p:nvPr/>
          </p:nvGrpSpPr>
          <p:grpSpPr bwMode="auto">
            <a:xfrm>
              <a:off x="1137" y="1977"/>
              <a:ext cx="17" cy="16"/>
              <a:chOff x="720" y="336"/>
              <a:chExt cx="528" cy="528"/>
            </a:xfrm>
          </p:grpSpPr>
          <p:sp>
            <p:nvSpPr>
              <p:cNvPr id="333" name="Oval 762">
                <a:extLst>
                  <a:ext uri="{FF2B5EF4-FFF2-40B4-BE49-F238E27FC236}">
                    <a16:creationId xmlns:a16="http://schemas.microsoft.com/office/drawing/2014/main" id="{D73F3BBD-25BE-44D8-A241-2D1D7F5CE0E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Oval 763">
                <a:extLst>
                  <a:ext uri="{FF2B5EF4-FFF2-40B4-BE49-F238E27FC236}">
                    <a16:creationId xmlns:a16="http://schemas.microsoft.com/office/drawing/2014/main" id="{6B498124-4552-423C-9830-618C9B12118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5" name="Group 764">
              <a:extLst>
                <a:ext uri="{FF2B5EF4-FFF2-40B4-BE49-F238E27FC236}">
                  <a16:creationId xmlns:a16="http://schemas.microsoft.com/office/drawing/2014/main" id="{7745B932-6E5A-467E-82F8-66AFBF5E5B16}"/>
                </a:ext>
              </a:extLst>
            </p:cNvPr>
            <p:cNvGrpSpPr>
              <a:grpSpLocks noChangeAspect="1"/>
            </p:cNvGrpSpPr>
            <p:nvPr/>
          </p:nvGrpSpPr>
          <p:grpSpPr bwMode="auto">
            <a:xfrm>
              <a:off x="1223" y="1993"/>
              <a:ext cx="18" cy="17"/>
              <a:chOff x="720" y="336"/>
              <a:chExt cx="528" cy="528"/>
            </a:xfrm>
          </p:grpSpPr>
          <p:sp>
            <p:nvSpPr>
              <p:cNvPr id="331" name="Oval 765">
                <a:extLst>
                  <a:ext uri="{FF2B5EF4-FFF2-40B4-BE49-F238E27FC236}">
                    <a16:creationId xmlns:a16="http://schemas.microsoft.com/office/drawing/2014/main" id="{88F6BE0E-B333-4FFC-8C49-02B64C63034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Oval 766">
                <a:extLst>
                  <a:ext uri="{FF2B5EF4-FFF2-40B4-BE49-F238E27FC236}">
                    <a16:creationId xmlns:a16="http://schemas.microsoft.com/office/drawing/2014/main" id="{ECB0CAA1-2D36-400E-A22D-9F066B611EC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6" name="Group 767">
              <a:extLst>
                <a:ext uri="{FF2B5EF4-FFF2-40B4-BE49-F238E27FC236}">
                  <a16:creationId xmlns:a16="http://schemas.microsoft.com/office/drawing/2014/main" id="{DD000F96-A4A5-4F07-BA8A-A330CC38EBBF}"/>
                </a:ext>
              </a:extLst>
            </p:cNvPr>
            <p:cNvGrpSpPr>
              <a:grpSpLocks noChangeAspect="1"/>
            </p:cNvGrpSpPr>
            <p:nvPr/>
          </p:nvGrpSpPr>
          <p:grpSpPr bwMode="auto">
            <a:xfrm>
              <a:off x="859" y="2127"/>
              <a:ext cx="18" cy="16"/>
              <a:chOff x="720" y="336"/>
              <a:chExt cx="528" cy="528"/>
            </a:xfrm>
          </p:grpSpPr>
          <p:sp>
            <p:nvSpPr>
              <p:cNvPr id="329" name="Oval 768">
                <a:extLst>
                  <a:ext uri="{FF2B5EF4-FFF2-40B4-BE49-F238E27FC236}">
                    <a16:creationId xmlns:a16="http://schemas.microsoft.com/office/drawing/2014/main" id="{7A5224BF-58D3-4807-BAE0-4CB72F99CD1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Oval 769">
                <a:extLst>
                  <a:ext uri="{FF2B5EF4-FFF2-40B4-BE49-F238E27FC236}">
                    <a16:creationId xmlns:a16="http://schemas.microsoft.com/office/drawing/2014/main" id="{9481E50C-FDC8-47BA-BBF8-7E1EAF05612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7" name="Group 770">
              <a:extLst>
                <a:ext uri="{FF2B5EF4-FFF2-40B4-BE49-F238E27FC236}">
                  <a16:creationId xmlns:a16="http://schemas.microsoft.com/office/drawing/2014/main" id="{0C710456-D126-4C26-B9D6-B31647625353}"/>
                </a:ext>
              </a:extLst>
            </p:cNvPr>
            <p:cNvGrpSpPr>
              <a:grpSpLocks noChangeAspect="1"/>
            </p:cNvGrpSpPr>
            <p:nvPr/>
          </p:nvGrpSpPr>
          <p:grpSpPr bwMode="auto">
            <a:xfrm>
              <a:off x="1241" y="1843"/>
              <a:ext cx="17" cy="17"/>
              <a:chOff x="720" y="336"/>
              <a:chExt cx="528" cy="528"/>
            </a:xfrm>
          </p:grpSpPr>
          <p:sp>
            <p:nvSpPr>
              <p:cNvPr id="327" name="Oval 771">
                <a:extLst>
                  <a:ext uri="{FF2B5EF4-FFF2-40B4-BE49-F238E27FC236}">
                    <a16:creationId xmlns:a16="http://schemas.microsoft.com/office/drawing/2014/main" id="{E6957350-3CDC-4651-97D4-748207F2349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 name="Oval 772">
                <a:extLst>
                  <a:ext uri="{FF2B5EF4-FFF2-40B4-BE49-F238E27FC236}">
                    <a16:creationId xmlns:a16="http://schemas.microsoft.com/office/drawing/2014/main" id="{F5791885-F6C8-4F17-92AF-7C6588619C3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8" name="Group 773">
              <a:extLst>
                <a:ext uri="{FF2B5EF4-FFF2-40B4-BE49-F238E27FC236}">
                  <a16:creationId xmlns:a16="http://schemas.microsoft.com/office/drawing/2014/main" id="{A6A0756C-1A58-4227-A9FD-88C32B79358C}"/>
                </a:ext>
              </a:extLst>
            </p:cNvPr>
            <p:cNvGrpSpPr>
              <a:grpSpLocks noChangeAspect="1"/>
            </p:cNvGrpSpPr>
            <p:nvPr/>
          </p:nvGrpSpPr>
          <p:grpSpPr bwMode="auto">
            <a:xfrm>
              <a:off x="1119" y="1860"/>
              <a:ext cx="18" cy="17"/>
              <a:chOff x="720" y="336"/>
              <a:chExt cx="528" cy="528"/>
            </a:xfrm>
          </p:grpSpPr>
          <p:sp>
            <p:nvSpPr>
              <p:cNvPr id="325" name="Oval 774">
                <a:extLst>
                  <a:ext uri="{FF2B5EF4-FFF2-40B4-BE49-F238E27FC236}">
                    <a16:creationId xmlns:a16="http://schemas.microsoft.com/office/drawing/2014/main" id="{B01E1C72-B323-44EF-A158-CA706EE94E5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775">
                <a:extLst>
                  <a:ext uri="{FF2B5EF4-FFF2-40B4-BE49-F238E27FC236}">
                    <a16:creationId xmlns:a16="http://schemas.microsoft.com/office/drawing/2014/main" id="{9CDB5FD1-3339-4868-90D8-CDBCA75DB75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9" name="Group 776">
              <a:extLst>
                <a:ext uri="{FF2B5EF4-FFF2-40B4-BE49-F238E27FC236}">
                  <a16:creationId xmlns:a16="http://schemas.microsoft.com/office/drawing/2014/main" id="{3F7EF053-6AF7-4088-9430-FF57FD17633E}"/>
                </a:ext>
              </a:extLst>
            </p:cNvPr>
            <p:cNvGrpSpPr>
              <a:grpSpLocks noChangeAspect="1"/>
            </p:cNvGrpSpPr>
            <p:nvPr/>
          </p:nvGrpSpPr>
          <p:grpSpPr bwMode="auto">
            <a:xfrm>
              <a:off x="1119" y="1843"/>
              <a:ext cx="18" cy="17"/>
              <a:chOff x="720" y="336"/>
              <a:chExt cx="528" cy="528"/>
            </a:xfrm>
          </p:grpSpPr>
          <p:sp>
            <p:nvSpPr>
              <p:cNvPr id="323" name="Oval 777">
                <a:extLst>
                  <a:ext uri="{FF2B5EF4-FFF2-40B4-BE49-F238E27FC236}">
                    <a16:creationId xmlns:a16="http://schemas.microsoft.com/office/drawing/2014/main" id="{D4D6F17A-CB61-4662-AE52-265AB88C84FD}"/>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Oval 778">
                <a:extLst>
                  <a:ext uri="{FF2B5EF4-FFF2-40B4-BE49-F238E27FC236}">
                    <a16:creationId xmlns:a16="http://schemas.microsoft.com/office/drawing/2014/main" id="{DCD0BDDA-F5D6-4D03-A06E-7CBA6DAFE95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0" name="Group 779">
              <a:extLst>
                <a:ext uri="{FF2B5EF4-FFF2-40B4-BE49-F238E27FC236}">
                  <a16:creationId xmlns:a16="http://schemas.microsoft.com/office/drawing/2014/main" id="{914955D0-4CC1-4015-832D-AA315BBC30F9}"/>
                </a:ext>
              </a:extLst>
            </p:cNvPr>
            <p:cNvGrpSpPr>
              <a:grpSpLocks noChangeAspect="1"/>
            </p:cNvGrpSpPr>
            <p:nvPr/>
          </p:nvGrpSpPr>
          <p:grpSpPr bwMode="auto">
            <a:xfrm>
              <a:off x="807" y="2226"/>
              <a:ext cx="18" cy="17"/>
              <a:chOff x="720" y="336"/>
              <a:chExt cx="528" cy="528"/>
            </a:xfrm>
          </p:grpSpPr>
          <p:sp>
            <p:nvSpPr>
              <p:cNvPr id="321" name="Oval 780">
                <a:extLst>
                  <a:ext uri="{FF2B5EF4-FFF2-40B4-BE49-F238E27FC236}">
                    <a16:creationId xmlns:a16="http://schemas.microsoft.com/office/drawing/2014/main" id="{C5E8B449-52EA-4479-99DA-C49FBFFF74E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Oval 781">
                <a:extLst>
                  <a:ext uri="{FF2B5EF4-FFF2-40B4-BE49-F238E27FC236}">
                    <a16:creationId xmlns:a16="http://schemas.microsoft.com/office/drawing/2014/main" id="{EE727AE2-CCB4-49BF-BA0B-659883A1F9E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1" name="Group 782">
              <a:extLst>
                <a:ext uri="{FF2B5EF4-FFF2-40B4-BE49-F238E27FC236}">
                  <a16:creationId xmlns:a16="http://schemas.microsoft.com/office/drawing/2014/main" id="{0BAE7042-EA57-49F1-B6A0-D9D103B017E3}"/>
                </a:ext>
              </a:extLst>
            </p:cNvPr>
            <p:cNvGrpSpPr>
              <a:grpSpLocks noChangeAspect="1"/>
            </p:cNvGrpSpPr>
            <p:nvPr/>
          </p:nvGrpSpPr>
          <p:grpSpPr bwMode="auto">
            <a:xfrm>
              <a:off x="790" y="2226"/>
              <a:ext cx="17" cy="17"/>
              <a:chOff x="720" y="336"/>
              <a:chExt cx="528" cy="528"/>
            </a:xfrm>
          </p:grpSpPr>
          <p:sp>
            <p:nvSpPr>
              <p:cNvPr id="319" name="Oval 783">
                <a:extLst>
                  <a:ext uri="{FF2B5EF4-FFF2-40B4-BE49-F238E27FC236}">
                    <a16:creationId xmlns:a16="http://schemas.microsoft.com/office/drawing/2014/main" id="{16911153-2CCB-49C3-9C0A-4E5D8B45AEF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 name="Oval 784">
                <a:extLst>
                  <a:ext uri="{FF2B5EF4-FFF2-40B4-BE49-F238E27FC236}">
                    <a16:creationId xmlns:a16="http://schemas.microsoft.com/office/drawing/2014/main" id="{9E227E15-8AFC-4F96-B405-2032C3D208F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2" name="Group 785">
              <a:extLst>
                <a:ext uri="{FF2B5EF4-FFF2-40B4-BE49-F238E27FC236}">
                  <a16:creationId xmlns:a16="http://schemas.microsoft.com/office/drawing/2014/main" id="{9E254B6B-14D1-4D85-91D0-4EB03CD6F6FF}"/>
                </a:ext>
              </a:extLst>
            </p:cNvPr>
            <p:cNvGrpSpPr>
              <a:grpSpLocks noChangeAspect="1"/>
            </p:cNvGrpSpPr>
            <p:nvPr/>
          </p:nvGrpSpPr>
          <p:grpSpPr bwMode="auto">
            <a:xfrm>
              <a:off x="773" y="2226"/>
              <a:ext cx="17" cy="17"/>
              <a:chOff x="720" y="336"/>
              <a:chExt cx="528" cy="528"/>
            </a:xfrm>
          </p:grpSpPr>
          <p:sp>
            <p:nvSpPr>
              <p:cNvPr id="317" name="Oval 786">
                <a:extLst>
                  <a:ext uri="{FF2B5EF4-FFF2-40B4-BE49-F238E27FC236}">
                    <a16:creationId xmlns:a16="http://schemas.microsoft.com/office/drawing/2014/main" id="{03A0979F-9144-4D12-97FD-9CBCC38B272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Oval 787">
                <a:extLst>
                  <a:ext uri="{FF2B5EF4-FFF2-40B4-BE49-F238E27FC236}">
                    <a16:creationId xmlns:a16="http://schemas.microsoft.com/office/drawing/2014/main" id="{39DE23B6-E4BC-4CA6-A3C7-7522D346747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3" name="Group 788">
              <a:extLst>
                <a:ext uri="{FF2B5EF4-FFF2-40B4-BE49-F238E27FC236}">
                  <a16:creationId xmlns:a16="http://schemas.microsoft.com/office/drawing/2014/main" id="{7A53F20A-EC7B-4866-BCB1-D30405A19EFC}"/>
                </a:ext>
              </a:extLst>
            </p:cNvPr>
            <p:cNvGrpSpPr>
              <a:grpSpLocks noChangeAspect="1"/>
            </p:cNvGrpSpPr>
            <p:nvPr/>
          </p:nvGrpSpPr>
          <p:grpSpPr bwMode="auto">
            <a:xfrm>
              <a:off x="821" y="2243"/>
              <a:ext cx="18" cy="17"/>
              <a:chOff x="720" y="336"/>
              <a:chExt cx="528" cy="528"/>
            </a:xfrm>
          </p:grpSpPr>
          <p:sp>
            <p:nvSpPr>
              <p:cNvPr id="315" name="Oval 789">
                <a:extLst>
                  <a:ext uri="{FF2B5EF4-FFF2-40B4-BE49-F238E27FC236}">
                    <a16:creationId xmlns:a16="http://schemas.microsoft.com/office/drawing/2014/main" id="{D44E17B0-4475-423C-B176-2B3FBD7514E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 name="Oval 790">
                <a:extLst>
                  <a:ext uri="{FF2B5EF4-FFF2-40B4-BE49-F238E27FC236}">
                    <a16:creationId xmlns:a16="http://schemas.microsoft.com/office/drawing/2014/main" id="{C0207C88-B6BF-42C0-8559-F70BF9B5CD3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4" name="Group 791">
              <a:extLst>
                <a:ext uri="{FF2B5EF4-FFF2-40B4-BE49-F238E27FC236}">
                  <a16:creationId xmlns:a16="http://schemas.microsoft.com/office/drawing/2014/main" id="{19535EF6-C2C3-4944-B5BF-54A5F68E122A}"/>
                </a:ext>
              </a:extLst>
            </p:cNvPr>
            <p:cNvGrpSpPr>
              <a:grpSpLocks noChangeAspect="1"/>
            </p:cNvGrpSpPr>
            <p:nvPr/>
          </p:nvGrpSpPr>
          <p:grpSpPr bwMode="auto">
            <a:xfrm>
              <a:off x="1085" y="2210"/>
              <a:ext cx="17" cy="16"/>
              <a:chOff x="720" y="336"/>
              <a:chExt cx="528" cy="528"/>
            </a:xfrm>
          </p:grpSpPr>
          <p:sp>
            <p:nvSpPr>
              <p:cNvPr id="313" name="Oval 792">
                <a:extLst>
                  <a:ext uri="{FF2B5EF4-FFF2-40B4-BE49-F238E27FC236}">
                    <a16:creationId xmlns:a16="http://schemas.microsoft.com/office/drawing/2014/main" id="{57956220-727E-4E93-8D6C-A0528C9A136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793">
                <a:extLst>
                  <a:ext uri="{FF2B5EF4-FFF2-40B4-BE49-F238E27FC236}">
                    <a16:creationId xmlns:a16="http://schemas.microsoft.com/office/drawing/2014/main" id="{EE0D62A4-FF1D-45D8-9EB0-7FCB390F127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5" name="Group 794">
              <a:extLst>
                <a:ext uri="{FF2B5EF4-FFF2-40B4-BE49-F238E27FC236}">
                  <a16:creationId xmlns:a16="http://schemas.microsoft.com/office/drawing/2014/main" id="{CF9D320A-0662-4587-9AE5-5D609A784FAE}"/>
                </a:ext>
              </a:extLst>
            </p:cNvPr>
            <p:cNvGrpSpPr>
              <a:grpSpLocks noChangeAspect="1"/>
            </p:cNvGrpSpPr>
            <p:nvPr/>
          </p:nvGrpSpPr>
          <p:grpSpPr bwMode="auto">
            <a:xfrm>
              <a:off x="998" y="2160"/>
              <a:ext cx="17" cy="17"/>
              <a:chOff x="720" y="336"/>
              <a:chExt cx="528" cy="528"/>
            </a:xfrm>
          </p:grpSpPr>
          <p:sp>
            <p:nvSpPr>
              <p:cNvPr id="311" name="Oval 795">
                <a:extLst>
                  <a:ext uri="{FF2B5EF4-FFF2-40B4-BE49-F238E27FC236}">
                    <a16:creationId xmlns:a16="http://schemas.microsoft.com/office/drawing/2014/main" id="{E657DA9C-1999-49E1-9F59-0B1C70C2699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Oval 796">
                <a:extLst>
                  <a:ext uri="{FF2B5EF4-FFF2-40B4-BE49-F238E27FC236}">
                    <a16:creationId xmlns:a16="http://schemas.microsoft.com/office/drawing/2014/main" id="{94410480-F695-4A54-BD08-75D3CB94D2D1}"/>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6" name="Group 797">
              <a:extLst>
                <a:ext uri="{FF2B5EF4-FFF2-40B4-BE49-F238E27FC236}">
                  <a16:creationId xmlns:a16="http://schemas.microsoft.com/office/drawing/2014/main" id="{F893B755-FB4B-436F-A194-9FFCC5865041}"/>
                </a:ext>
              </a:extLst>
            </p:cNvPr>
            <p:cNvGrpSpPr>
              <a:grpSpLocks noChangeAspect="1"/>
            </p:cNvGrpSpPr>
            <p:nvPr/>
          </p:nvGrpSpPr>
          <p:grpSpPr bwMode="auto">
            <a:xfrm>
              <a:off x="651" y="2043"/>
              <a:ext cx="18" cy="17"/>
              <a:chOff x="720" y="336"/>
              <a:chExt cx="528" cy="528"/>
            </a:xfrm>
          </p:grpSpPr>
          <p:sp>
            <p:nvSpPr>
              <p:cNvPr id="309" name="Oval 798">
                <a:extLst>
                  <a:ext uri="{FF2B5EF4-FFF2-40B4-BE49-F238E27FC236}">
                    <a16:creationId xmlns:a16="http://schemas.microsoft.com/office/drawing/2014/main" id="{5D36933C-3958-4617-9AC1-448909A62E9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Oval 799">
                <a:extLst>
                  <a:ext uri="{FF2B5EF4-FFF2-40B4-BE49-F238E27FC236}">
                    <a16:creationId xmlns:a16="http://schemas.microsoft.com/office/drawing/2014/main" id="{46F92903-56ED-405E-A1CC-A7A5F076839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7" name="Group 800">
              <a:extLst>
                <a:ext uri="{FF2B5EF4-FFF2-40B4-BE49-F238E27FC236}">
                  <a16:creationId xmlns:a16="http://schemas.microsoft.com/office/drawing/2014/main" id="{7D33ECDE-7163-4ADE-918D-50D5E9D74BD8}"/>
                </a:ext>
              </a:extLst>
            </p:cNvPr>
            <p:cNvGrpSpPr>
              <a:grpSpLocks noChangeAspect="1"/>
            </p:cNvGrpSpPr>
            <p:nvPr/>
          </p:nvGrpSpPr>
          <p:grpSpPr bwMode="auto">
            <a:xfrm>
              <a:off x="721" y="2060"/>
              <a:ext cx="17" cy="17"/>
              <a:chOff x="720" y="336"/>
              <a:chExt cx="528" cy="528"/>
            </a:xfrm>
          </p:grpSpPr>
          <p:sp>
            <p:nvSpPr>
              <p:cNvPr id="307" name="Oval 801">
                <a:extLst>
                  <a:ext uri="{FF2B5EF4-FFF2-40B4-BE49-F238E27FC236}">
                    <a16:creationId xmlns:a16="http://schemas.microsoft.com/office/drawing/2014/main" id="{E3BF5E8A-A9FA-4F6A-AD1B-0F54DACAF07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 name="Oval 802">
                <a:extLst>
                  <a:ext uri="{FF2B5EF4-FFF2-40B4-BE49-F238E27FC236}">
                    <a16:creationId xmlns:a16="http://schemas.microsoft.com/office/drawing/2014/main" id="{F2AE2CD6-A49B-486B-99E8-4685F9F4587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8" name="Group 803">
              <a:extLst>
                <a:ext uri="{FF2B5EF4-FFF2-40B4-BE49-F238E27FC236}">
                  <a16:creationId xmlns:a16="http://schemas.microsoft.com/office/drawing/2014/main" id="{01F5CD9C-C675-40BE-96A8-45F13639F040}"/>
                </a:ext>
              </a:extLst>
            </p:cNvPr>
            <p:cNvGrpSpPr>
              <a:grpSpLocks noChangeAspect="1"/>
            </p:cNvGrpSpPr>
            <p:nvPr/>
          </p:nvGrpSpPr>
          <p:grpSpPr bwMode="auto">
            <a:xfrm>
              <a:off x="721" y="2077"/>
              <a:ext cx="17" cy="16"/>
              <a:chOff x="720" y="336"/>
              <a:chExt cx="528" cy="528"/>
            </a:xfrm>
          </p:grpSpPr>
          <p:sp>
            <p:nvSpPr>
              <p:cNvPr id="305" name="Oval 804">
                <a:extLst>
                  <a:ext uri="{FF2B5EF4-FFF2-40B4-BE49-F238E27FC236}">
                    <a16:creationId xmlns:a16="http://schemas.microsoft.com/office/drawing/2014/main" id="{1CE5C476-77E2-42DF-B561-A5A6518AE54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Oval 805">
                <a:extLst>
                  <a:ext uri="{FF2B5EF4-FFF2-40B4-BE49-F238E27FC236}">
                    <a16:creationId xmlns:a16="http://schemas.microsoft.com/office/drawing/2014/main" id="{4C2C910D-6904-4E5A-B0F3-D531C324B36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 name="Group 806">
              <a:extLst>
                <a:ext uri="{FF2B5EF4-FFF2-40B4-BE49-F238E27FC236}">
                  <a16:creationId xmlns:a16="http://schemas.microsoft.com/office/drawing/2014/main" id="{89D01080-32F2-4E74-890C-A429372ECBF2}"/>
                </a:ext>
              </a:extLst>
            </p:cNvPr>
            <p:cNvGrpSpPr>
              <a:grpSpLocks noChangeAspect="1"/>
            </p:cNvGrpSpPr>
            <p:nvPr/>
          </p:nvGrpSpPr>
          <p:grpSpPr bwMode="auto">
            <a:xfrm>
              <a:off x="740" y="2110"/>
              <a:ext cx="18" cy="17"/>
              <a:chOff x="720" y="336"/>
              <a:chExt cx="528" cy="528"/>
            </a:xfrm>
          </p:grpSpPr>
          <p:sp>
            <p:nvSpPr>
              <p:cNvPr id="303" name="Oval 807">
                <a:extLst>
                  <a:ext uri="{FF2B5EF4-FFF2-40B4-BE49-F238E27FC236}">
                    <a16:creationId xmlns:a16="http://schemas.microsoft.com/office/drawing/2014/main" id="{A0157F18-6BD7-443D-8A30-C6EF0D1B9F5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Oval 808">
                <a:extLst>
                  <a:ext uri="{FF2B5EF4-FFF2-40B4-BE49-F238E27FC236}">
                    <a16:creationId xmlns:a16="http://schemas.microsoft.com/office/drawing/2014/main" id="{4684AF0E-FF5B-42A9-8C99-9A142841C3F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0" name="Group 809">
              <a:extLst>
                <a:ext uri="{FF2B5EF4-FFF2-40B4-BE49-F238E27FC236}">
                  <a16:creationId xmlns:a16="http://schemas.microsoft.com/office/drawing/2014/main" id="{4F0E0700-9A1A-4EEB-830C-458476B9F83F}"/>
                </a:ext>
              </a:extLst>
            </p:cNvPr>
            <p:cNvGrpSpPr>
              <a:grpSpLocks noChangeAspect="1"/>
            </p:cNvGrpSpPr>
            <p:nvPr/>
          </p:nvGrpSpPr>
          <p:grpSpPr bwMode="auto">
            <a:xfrm>
              <a:off x="651" y="2309"/>
              <a:ext cx="18" cy="17"/>
              <a:chOff x="720" y="336"/>
              <a:chExt cx="528" cy="528"/>
            </a:xfrm>
          </p:grpSpPr>
          <p:sp>
            <p:nvSpPr>
              <p:cNvPr id="301" name="Oval 810">
                <a:extLst>
                  <a:ext uri="{FF2B5EF4-FFF2-40B4-BE49-F238E27FC236}">
                    <a16:creationId xmlns:a16="http://schemas.microsoft.com/office/drawing/2014/main" id="{757317C8-BEF0-48C9-9360-30F62259825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811">
                <a:extLst>
                  <a:ext uri="{FF2B5EF4-FFF2-40B4-BE49-F238E27FC236}">
                    <a16:creationId xmlns:a16="http://schemas.microsoft.com/office/drawing/2014/main" id="{E4180F7B-91C3-4ABD-B473-A61DD8DF165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1" name="Group 812">
              <a:extLst>
                <a:ext uri="{FF2B5EF4-FFF2-40B4-BE49-F238E27FC236}">
                  <a16:creationId xmlns:a16="http://schemas.microsoft.com/office/drawing/2014/main" id="{E487848F-4652-4105-A836-A7472CF412ED}"/>
                </a:ext>
              </a:extLst>
            </p:cNvPr>
            <p:cNvGrpSpPr>
              <a:grpSpLocks noChangeAspect="1"/>
            </p:cNvGrpSpPr>
            <p:nvPr/>
          </p:nvGrpSpPr>
          <p:grpSpPr bwMode="auto">
            <a:xfrm>
              <a:off x="1258" y="2293"/>
              <a:ext cx="17" cy="16"/>
              <a:chOff x="720" y="336"/>
              <a:chExt cx="528" cy="528"/>
            </a:xfrm>
          </p:grpSpPr>
          <p:sp>
            <p:nvSpPr>
              <p:cNvPr id="299" name="Oval 813">
                <a:extLst>
                  <a:ext uri="{FF2B5EF4-FFF2-40B4-BE49-F238E27FC236}">
                    <a16:creationId xmlns:a16="http://schemas.microsoft.com/office/drawing/2014/main" id="{2F31E163-10B8-42F1-99A2-689F41E000A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Oval 814">
                <a:extLst>
                  <a:ext uri="{FF2B5EF4-FFF2-40B4-BE49-F238E27FC236}">
                    <a16:creationId xmlns:a16="http://schemas.microsoft.com/office/drawing/2014/main" id="{436A0E4A-1B52-48A0-AE93-A5E405BFEFD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2" name="Group 815">
              <a:extLst>
                <a:ext uri="{FF2B5EF4-FFF2-40B4-BE49-F238E27FC236}">
                  <a16:creationId xmlns:a16="http://schemas.microsoft.com/office/drawing/2014/main" id="{4F7999F2-4491-4B3D-BF76-ECA82C39D5D8}"/>
                </a:ext>
              </a:extLst>
            </p:cNvPr>
            <p:cNvGrpSpPr>
              <a:grpSpLocks noChangeAspect="1"/>
            </p:cNvGrpSpPr>
            <p:nvPr/>
          </p:nvGrpSpPr>
          <p:grpSpPr bwMode="auto">
            <a:xfrm>
              <a:off x="1067" y="1843"/>
              <a:ext cx="18" cy="17"/>
              <a:chOff x="720" y="336"/>
              <a:chExt cx="528" cy="528"/>
            </a:xfrm>
          </p:grpSpPr>
          <p:sp>
            <p:nvSpPr>
              <p:cNvPr id="297" name="Oval 816">
                <a:extLst>
                  <a:ext uri="{FF2B5EF4-FFF2-40B4-BE49-F238E27FC236}">
                    <a16:creationId xmlns:a16="http://schemas.microsoft.com/office/drawing/2014/main" id="{4F3998E6-4D29-40E9-863B-65E7E716B6C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Oval 817">
                <a:extLst>
                  <a:ext uri="{FF2B5EF4-FFF2-40B4-BE49-F238E27FC236}">
                    <a16:creationId xmlns:a16="http://schemas.microsoft.com/office/drawing/2014/main" id="{5BEC0673-35D2-41DF-80E5-7776396C72A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3" name="Group 818">
              <a:extLst>
                <a:ext uri="{FF2B5EF4-FFF2-40B4-BE49-F238E27FC236}">
                  <a16:creationId xmlns:a16="http://schemas.microsoft.com/office/drawing/2014/main" id="{B60C5319-6505-49B1-82F2-0F2DC905FE81}"/>
                </a:ext>
              </a:extLst>
            </p:cNvPr>
            <p:cNvGrpSpPr>
              <a:grpSpLocks noChangeAspect="1"/>
            </p:cNvGrpSpPr>
            <p:nvPr/>
          </p:nvGrpSpPr>
          <p:grpSpPr bwMode="auto">
            <a:xfrm>
              <a:off x="1085" y="1810"/>
              <a:ext cx="17" cy="17"/>
              <a:chOff x="720" y="336"/>
              <a:chExt cx="528" cy="528"/>
            </a:xfrm>
          </p:grpSpPr>
          <p:sp>
            <p:nvSpPr>
              <p:cNvPr id="295" name="Oval 819">
                <a:extLst>
                  <a:ext uri="{FF2B5EF4-FFF2-40B4-BE49-F238E27FC236}">
                    <a16:creationId xmlns:a16="http://schemas.microsoft.com/office/drawing/2014/main" id="{8F351A2E-1277-4D5D-8501-37289A0FC69F}"/>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Oval 820">
                <a:extLst>
                  <a:ext uri="{FF2B5EF4-FFF2-40B4-BE49-F238E27FC236}">
                    <a16:creationId xmlns:a16="http://schemas.microsoft.com/office/drawing/2014/main" id="{40A53B6B-884D-483A-AAAD-5F6E4EEFF14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4" name="Group 821">
              <a:extLst>
                <a:ext uri="{FF2B5EF4-FFF2-40B4-BE49-F238E27FC236}">
                  <a16:creationId xmlns:a16="http://schemas.microsoft.com/office/drawing/2014/main" id="{12696172-568F-427D-9091-D5B863349439}"/>
                </a:ext>
              </a:extLst>
            </p:cNvPr>
            <p:cNvGrpSpPr>
              <a:grpSpLocks noChangeAspect="1"/>
            </p:cNvGrpSpPr>
            <p:nvPr/>
          </p:nvGrpSpPr>
          <p:grpSpPr bwMode="auto">
            <a:xfrm>
              <a:off x="1085" y="1793"/>
              <a:ext cx="17" cy="17"/>
              <a:chOff x="720" y="336"/>
              <a:chExt cx="528" cy="528"/>
            </a:xfrm>
          </p:grpSpPr>
          <p:sp>
            <p:nvSpPr>
              <p:cNvPr id="293" name="Oval 822">
                <a:extLst>
                  <a:ext uri="{FF2B5EF4-FFF2-40B4-BE49-F238E27FC236}">
                    <a16:creationId xmlns:a16="http://schemas.microsoft.com/office/drawing/2014/main" id="{67224C06-F5BA-4CC2-8FA7-A58731693FB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4" name="Oval 823">
                <a:extLst>
                  <a:ext uri="{FF2B5EF4-FFF2-40B4-BE49-F238E27FC236}">
                    <a16:creationId xmlns:a16="http://schemas.microsoft.com/office/drawing/2014/main" id="{2F574EDE-A96A-43CF-9CE6-89B39E1808C1}"/>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5" name="Group 824">
              <a:extLst>
                <a:ext uri="{FF2B5EF4-FFF2-40B4-BE49-F238E27FC236}">
                  <a16:creationId xmlns:a16="http://schemas.microsoft.com/office/drawing/2014/main" id="{622B7B20-8F4E-4464-A117-685E07B0471E}"/>
                </a:ext>
              </a:extLst>
            </p:cNvPr>
            <p:cNvGrpSpPr>
              <a:grpSpLocks noChangeAspect="1"/>
            </p:cNvGrpSpPr>
            <p:nvPr/>
          </p:nvGrpSpPr>
          <p:grpSpPr bwMode="auto">
            <a:xfrm>
              <a:off x="1177" y="1760"/>
              <a:ext cx="17" cy="17"/>
              <a:chOff x="720" y="336"/>
              <a:chExt cx="528" cy="528"/>
            </a:xfrm>
          </p:grpSpPr>
          <p:sp>
            <p:nvSpPr>
              <p:cNvPr id="291" name="Oval 825">
                <a:extLst>
                  <a:ext uri="{FF2B5EF4-FFF2-40B4-BE49-F238E27FC236}">
                    <a16:creationId xmlns:a16="http://schemas.microsoft.com/office/drawing/2014/main" id="{F78676FF-DF96-49D7-8A35-00A3ECE3F59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2" name="Oval 826">
                <a:extLst>
                  <a:ext uri="{FF2B5EF4-FFF2-40B4-BE49-F238E27FC236}">
                    <a16:creationId xmlns:a16="http://schemas.microsoft.com/office/drawing/2014/main" id="{59138672-F8D0-486D-9D6D-6B5049951A8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6" name="Group 827">
              <a:extLst>
                <a:ext uri="{FF2B5EF4-FFF2-40B4-BE49-F238E27FC236}">
                  <a16:creationId xmlns:a16="http://schemas.microsoft.com/office/drawing/2014/main" id="{60B6E51A-F74F-475A-B77A-E371FB59AA36}"/>
                </a:ext>
              </a:extLst>
            </p:cNvPr>
            <p:cNvGrpSpPr>
              <a:grpSpLocks noChangeAspect="1"/>
            </p:cNvGrpSpPr>
            <p:nvPr/>
          </p:nvGrpSpPr>
          <p:grpSpPr bwMode="auto">
            <a:xfrm>
              <a:off x="1241" y="2060"/>
              <a:ext cx="34" cy="33"/>
              <a:chOff x="720" y="336"/>
              <a:chExt cx="528" cy="528"/>
            </a:xfrm>
          </p:grpSpPr>
          <p:sp>
            <p:nvSpPr>
              <p:cNvPr id="289" name="Oval 828">
                <a:extLst>
                  <a:ext uri="{FF2B5EF4-FFF2-40B4-BE49-F238E27FC236}">
                    <a16:creationId xmlns:a16="http://schemas.microsoft.com/office/drawing/2014/main" id="{1097B8BF-AD25-4B40-BD45-5CB8A58C4F6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829">
                <a:extLst>
                  <a:ext uri="{FF2B5EF4-FFF2-40B4-BE49-F238E27FC236}">
                    <a16:creationId xmlns:a16="http://schemas.microsoft.com/office/drawing/2014/main" id="{8150D9C2-1C8D-4C85-BE22-D7010C24F22B}"/>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7" name="Group 830">
              <a:extLst>
                <a:ext uri="{FF2B5EF4-FFF2-40B4-BE49-F238E27FC236}">
                  <a16:creationId xmlns:a16="http://schemas.microsoft.com/office/drawing/2014/main" id="{A19BD3B1-9744-4B1B-BEF2-11843BD120E9}"/>
                </a:ext>
              </a:extLst>
            </p:cNvPr>
            <p:cNvGrpSpPr>
              <a:grpSpLocks noChangeAspect="1"/>
            </p:cNvGrpSpPr>
            <p:nvPr/>
          </p:nvGrpSpPr>
          <p:grpSpPr bwMode="auto">
            <a:xfrm>
              <a:off x="1131" y="2143"/>
              <a:ext cx="25" cy="24"/>
              <a:chOff x="720" y="336"/>
              <a:chExt cx="528" cy="528"/>
            </a:xfrm>
          </p:grpSpPr>
          <p:sp>
            <p:nvSpPr>
              <p:cNvPr id="287" name="Oval 831">
                <a:extLst>
                  <a:ext uri="{FF2B5EF4-FFF2-40B4-BE49-F238E27FC236}">
                    <a16:creationId xmlns:a16="http://schemas.microsoft.com/office/drawing/2014/main" id="{F0197C15-0FDF-468C-9A94-D2A5B42F363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Oval 832">
                <a:extLst>
                  <a:ext uri="{FF2B5EF4-FFF2-40B4-BE49-F238E27FC236}">
                    <a16:creationId xmlns:a16="http://schemas.microsoft.com/office/drawing/2014/main" id="{7EF7D3D7-5F83-4737-AFDA-16D288C535D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8" name="Group 833">
              <a:extLst>
                <a:ext uri="{FF2B5EF4-FFF2-40B4-BE49-F238E27FC236}">
                  <a16:creationId xmlns:a16="http://schemas.microsoft.com/office/drawing/2014/main" id="{CF1D2D70-050A-4005-BF43-842B76232A9D}"/>
                </a:ext>
              </a:extLst>
            </p:cNvPr>
            <p:cNvGrpSpPr>
              <a:grpSpLocks noChangeAspect="1"/>
            </p:cNvGrpSpPr>
            <p:nvPr/>
          </p:nvGrpSpPr>
          <p:grpSpPr bwMode="auto">
            <a:xfrm>
              <a:off x="1102" y="2293"/>
              <a:ext cx="25" cy="24"/>
              <a:chOff x="720" y="336"/>
              <a:chExt cx="528" cy="528"/>
            </a:xfrm>
          </p:grpSpPr>
          <p:sp>
            <p:nvSpPr>
              <p:cNvPr id="285" name="Oval 834">
                <a:extLst>
                  <a:ext uri="{FF2B5EF4-FFF2-40B4-BE49-F238E27FC236}">
                    <a16:creationId xmlns:a16="http://schemas.microsoft.com/office/drawing/2014/main" id="{D36A3D28-2371-4300-B1C7-EE0C19DE7C8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Oval 835">
                <a:extLst>
                  <a:ext uri="{FF2B5EF4-FFF2-40B4-BE49-F238E27FC236}">
                    <a16:creationId xmlns:a16="http://schemas.microsoft.com/office/drawing/2014/main" id="{DA53413D-B867-417C-BA2A-DDFE88E4A9A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9" name="Group 836">
              <a:extLst>
                <a:ext uri="{FF2B5EF4-FFF2-40B4-BE49-F238E27FC236}">
                  <a16:creationId xmlns:a16="http://schemas.microsoft.com/office/drawing/2014/main" id="{D280DC7E-AD5D-4725-B80A-FCC5684AAF7D}"/>
                </a:ext>
              </a:extLst>
            </p:cNvPr>
            <p:cNvGrpSpPr>
              <a:grpSpLocks noChangeAspect="1"/>
            </p:cNvGrpSpPr>
            <p:nvPr/>
          </p:nvGrpSpPr>
          <p:grpSpPr bwMode="auto">
            <a:xfrm>
              <a:off x="942" y="2309"/>
              <a:ext cx="17" cy="17"/>
              <a:chOff x="720" y="336"/>
              <a:chExt cx="528" cy="528"/>
            </a:xfrm>
          </p:grpSpPr>
          <p:sp>
            <p:nvSpPr>
              <p:cNvPr id="283" name="Oval 837">
                <a:extLst>
                  <a:ext uri="{FF2B5EF4-FFF2-40B4-BE49-F238E27FC236}">
                    <a16:creationId xmlns:a16="http://schemas.microsoft.com/office/drawing/2014/main" id="{127D8014-5EE7-4F33-AE63-30F685216DB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 name="Oval 838">
                <a:extLst>
                  <a:ext uri="{FF2B5EF4-FFF2-40B4-BE49-F238E27FC236}">
                    <a16:creationId xmlns:a16="http://schemas.microsoft.com/office/drawing/2014/main" id="{826ECD55-32C0-401E-A34E-3DC37EA5B17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0" name="Group 839">
              <a:extLst>
                <a:ext uri="{FF2B5EF4-FFF2-40B4-BE49-F238E27FC236}">
                  <a16:creationId xmlns:a16="http://schemas.microsoft.com/office/drawing/2014/main" id="{929BB01E-05FD-477A-AA42-0AAEA0409D61}"/>
                </a:ext>
              </a:extLst>
            </p:cNvPr>
            <p:cNvGrpSpPr>
              <a:grpSpLocks noChangeAspect="1"/>
            </p:cNvGrpSpPr>
            <p:nvPr/>
          </p:nvGrpSpPr>
          <p:grpSpPr bwMode="auto">
            <a:xfrm>
              <a:off x="1123" y="2309"/>
              <a:ext cx="17" cy="17"/>
              <a:chOff x="720" y="336"/>
              <a:chExt cx="528" cy="528"/>
            </a:xfrm>
          </p:grpSpPr>
          <p:sp>
            <p:nvSpPr>
              <p:cNvPr id="281" name="Oval 840">
                <a:extLst>
                  <a:ext uri="{FF2B5EF4-FFF2-40B4-BE49-F238E27FC236}">
                    <a16:creationId xmlns:a16="http://schemas.microsoft.com/office/drawing/2014/main" id="{69F9A85D-AFA8-4CF2-80F1-D155ECBF859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2" name="Oval 841">
                <a:extLst>
                  <a:ext uri="{FF2B5EF4-FFF2-40B4-BE49-F238E27FC236}">
                    <a16:creationId xmlns:a16="http://schemas.microsoft.com/office/drawing/2014/main" id="{A3B6A04A-6416-4A50-AB2D-EC52328E5AB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1" name="Group 842">
              <a:extLst>
                <a:ext uri="{FF2B5EF4-FFF2-40B4-BE49-F238E27FC236}">
                  <a16:creationId xmlns:a16="http://schemas.microsoft.com/office/drawing/2014/main" id="{2378223C-7DCE-402D-819F-E438FADAA23D}"/>
                </a:ext>
              </a:extLst>
            </p:cNvPr>
            <p:cNvGrpSpPr>
              <a:grpSpLocks noChangeAspect="1"/>
            </p:cNvGrpSpPr>
            <p:nvPr/>
          </p:nvGrpSpPr>
          <p:grpSpPr bwMode="auto">
            <a:xfrm>
              <a:off x="1015" y="2127"/>
              <a:ext cx="18" cy="16"/>
              <a:chOff x="720" y="336"/>
              <a:chExt cx="528" cy="528"/>
            </a:xfrm>
          </p:grpSpPr>
          <p:sp>
            <p:nvSpPr>
              <p:cNvPr id="279" name="Oval 843">
                <a:extLst>
                  <a:ext uri="{FF2B5EF4-FFF2-40B4-BE49-F238E27FC236}">
                    <a16:creationId xmlns:a16="http://schemas.microsoft.com/office/drawing/2014/main" id="{6F4AF102-068C-42AF-ADD8-96F69B5FDC5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Oval 844">
                <a:extLst>
                  <a:ext uri="{FF2B5EF4-FFF2-40B4-BE49-F238E27FC236}">
                    <a16:creationId xmlns:a16="http://schemas.microsoft.com/office/drawing/2014/main" id="{3A907AD0-1380-40B3-BDD9-5BF281DDDFF8}"/>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2" name="Group 845">
              <a:extLst>
                <a:ext uri="{FF2B5EF4-FFF2-40B4-BE49-F238E27FC236}">
                  <a16:creationId xmlns:a16="http://schemas.microsoft.com/office/drawing/2014/main" id="{4AB11CE5-9664-49A5-8A25-DA295C59958F}"/>
                </a:ext>
              </a:extLst>
            </p:cNvPr>
            <p:cNvGrpSpPr>
              <a:grpSpLocks noChangeAspect="1"/>
            </p:cNvGrpSpPr>
            <p:nvPr/>
          </p:nvGrpSpPr>
          <p:grpSpPr bwMode="auto">
            <a:xfrm>
              <a:off x="1119" y="2010"/>
              <a:ext cx="11" cy="10"/>
              <a:chOff x="720" y="336"/>
              <a:chExt cx="528" cy="528"/>
            </a:xfrm>
          </p:grpSpPr>
          <p:sp>
            <p:nvSpPr>
              <p:cNvPr id="277" name="Oval 846">
                <a:extLst>
                  <a:ext uri="{FF2B5EF4-FFF2-40B4-BE49-F238E27FC236}">
                    <a16:creationId xmlns:a16="http://schemas.microsoft.com/office/drawing/2014/main" id="{1F145343-F12C-471E-94F1-9CF243214558}"/>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847">
                <a:extLst>
                  <a:ext uri="{FF2B5EF4-FFF2-40B4-BE49-F238E27FC236}">
                    <a16:creationId xmlns:a16="http://schemas.microsoft.com/office/drawing/2014/main" id="{481FD029-BA19-4E05-939B-00DC637C4E0A}"/>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3" name="Group 848">
              <a:extLst>
                <a:ext uri="{FF2B5EF4-FFF2-40B4-BE49-F238E27FC236}">
                  <a16:creationId xmlns:a16="http://schemas.microsoft.com/office/drawing/2014/main" id="{62D8A52F-7080-46C2-85E8-DE611FBD4FD4}"/>
                </a:ext>
              </a:extLst>
            </p:cNvPr>
            <p:cNvGrpSpPr>
              <a:grpSpLocks noChangeAspect="1"/>
            </p:cNvGrpSpPr>
            <p:nvPr/>
          </p:nvGrpSpPr>
          <p:grpSpPr bwMode="auto">
            <a:xfrm>
              <a:off x="1102" y="2043"/>
              <a:ext cx="10" cy="10"/>
              <a:chOff x="720" y="336"/>
              <a:chExt cx="528" cy="528"/>
            </a:xfrm>
          </p:grpSpPr>
          <p:sp>
            <p:nvSpPr>
              <p:cNvPr id="275" name="Oval 849">
                <a:extLst>
                  <a:ext uri="{FF2B5EF4-FFF2-40B4-BE49-F238E27FC236}">
                    <a16:creationId xmlns:a16="http://schemas.microsoft.com/office/drawing/2014/main" id="{A6230379-8F5C-4083-A872-F1C88720CD1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Oval 850">
                <a:extLst>
                  <a:ext uri="{FF2B5EF4-FFF2-40B4-BE49-F238E27FC236}">
                    <a16:creationId xmlns:a16="http://schemas.microsoft.com/office/drawing/2014/main" id="{049EB83F-491F-4636-8F76-A104FC13F7B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 name="Group 851">
              <a:extLst>
                <a:ext uri="{FF2B5EF4-FFF2-40B4-BE49-F238E27FC236}">
                  <a16:creationId xmlns:a16="http://schemas.microsoft.com/office/drawing/2014/main" id="{0B146CA2-79FF-4E80-A2B7-C8D688F6E65D}"/>
                </a:ext>
              </a:extLst>
            </p:cNvPr>
            <p:cNvGrpSpPr>
              <a:grpSpLocks noChangeAspect="1"/>
            </p:cNvGrpSpPr>
            <p:nvPr/>
          </p:nvGrpSpPr>
          <p:grpSpPr bwMode="auto">
            <a:xfrm>
              <a:off x="1119" y="2093"/>
              <a:ext cx="11" cy="10"/>
              <a:chOff x="720" y="336"/>
              <a:chExt cx="528" cy="528"/>
            </a:xfrm>
          </p:grpSpPr>
          <p:sp>
            <p:nvSpPr>
              <p:cNvPr id="273" name="Oval 852">
                <a:extLst>
                  <a:ext uri="{FF2B5EF4-FFF2-40B4-BE49-F238E27FC236}">
                    <a16:creationId xmlns:a16="http://schemas.microsoft.com/office/drawing/2014/main" id="{92DD1691-3C4F-4092-95D7-EEA76C172CF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Oval 853">
                <a:extLst>
                  <a:ext uri="{FF2B5EF4-FFF2-40B4-BE49-F238E27FC236}">
                    <a16:creationId xmlns:a16="http://schemas.microsoft.com/office/drawing/2014/main" id="{BD702775-CF62-4A3B-908C-834C9FA8A5C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 name="Group 854">
              <a:extLst>
                <a:ext uri="{FF2B5EF4-FFF2-40B4-BE49-F238E27FC236}">
                  <a16:creationId xmlns:a16="http://schemas.microsoft.com/office/drawing/2014/main" id="{6B7A4133-54A8-48F7-AA4A-05BF515BBC06}"/>
                </a:ext>
              </a:extLst>
            </p:cNvPr>
            <p:cNvGrpSpPr>
              <a:grpSpLocks noChangeAspect="1"/>
            </p:cNvGrpSpPr>
            <p:nvPr/>
          </p:nvGrpSpPr>
          <p:grpSpPr bwMode="auto">
            <a:xfrm>
              <a:off x="1067" y="2177"/>
              <a:ext cx="11" cy="10"/>
              <a:chOff x="720" y="336"/>
              <a:chExt cx="528" cy="528"/>
            </a:xfrm>
          </p:grpSpPr>
          <p:sp>
            <p:nvSpPr>
              <p:cNvPr id="271" name="Oval 855">
                <a:extLst>
                  <a:ext uri="{FF2B5EF4-FFF2-40B4-BE49-F238E27FC236}">
                    <a16:creationId xmlns:a16="http://schemas.microsoft.com/office/drawing/2014/main" id="{614979F2-5534-42A6-83FA-B37AFD83C8E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Oval 856">
                <a:extLst>
                  <a:ext uri="{FF2B5EF4-FFF2-40B4-BE49-F238E27FC236}">
                    <a16:creationId xmlns:a16="http://schemas.microsoft.com/office/drawing/2014/main" id="{00B7C33E-D8C6-4A8F-9052-717B896ECF3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6" name="Group 857">
              <a:extLst>
                <a:ext uri="{FF2B5EF4-FFF2-40B4-BE49-F238E27FC236}">
                  <a16:creationId xmlns:a16="http://schemas.microsoft.com/office/drawing/2014/main" id="{8F9BDD56-8F62-4B9E-A13C-E43FFF320333}"/>
                </a:ext>
              </a:extLst>
            </p:cNvPr>
            <p:cNvGrpSpPr>
              <a:grpSpLocks noChangeAspect="1"/>
            </p:cNvGrpSpPr>
            <p:nvPr/>
          </p:nvGrpSpPr>
          <p:grpSpPr bwMode="auto">
            <a:xfrm>
              <a:off x="807" y="2027"/>
              <a:ext cx="11" cy="10"/>
              <a:chOff x="720" y="336"/>
              <a:chExt cx="528" cy="528"/>
            </a:xfrm>
          </p:grpSpPr>
          <p:sp>
            <p:nvSpPr>
              <p:cNvPr id="269" name="Oval 858">
                <a:extLst>
                  <a:ext uri="{FF2B5EF4-FFF2-40B4-BE49-F238E27FC236}">
                    <a16:creationId xmlns:a16="http://schemas.microsoft.com/office/drawing/2014/main" id="{6162D924-02CA-47ED-BB2D-DADF53FD369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0" name="Oval 859">
                <a:extLst>
                  <a:ext uri="{FF2B5EF4-FFF2-40B4-BE49-F238E27FC236}">
                    <a16:creationId xmlns:a16="http://schemas.microsoft.com/office/drawing/2014/main" id="{71FA83AA-76BF-4742-AA22-171432C9B22F}"/>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7" name="Group 860">
              <a:extLst>
                <a:ext uri="{FF2B5EF4-FFF2-40B4-BE49-F238E27FC236}">
                  <a16:creationId xmlns:a16="http://schemas.microsoft.com/office/drawing/2014/main" id="{758D7BAD-2623-4A9F-B6D5-F4AC566D22E3}"/>
                </a:ext>
              </a:extLst>
            </p:cNvPr>
            <p:cNvGrpSpPr>
              <a:grpSpLocks noChangeAspect="1"/>
            </p:cNvGrpSpPr>
            <p:nvPr/>
          </p:nvGrpSpPr>
          <p:grpSpPr bwMode="auto">
            <a:xfrm>
              <a:off x="1102" y="1877"/>
              <a:ext cx="10" cy="10"/>
              <a:chOff x="720" y="336"/>
              <a:chExt cx="528" cy="528"/>
            </a:xfrm>
          </p:grpSpPr>
          <p:sp>
            <p:nvSpPr>
              <p:cNvPr id="267" name="Oval 861">
                <a:extLst>
                  <a:ext uri="{FF2B5EF4-FFF2-40B4-BE49-F238E27FC236}">
                    <a16:creationId xmlns:a16="http://schemas.microsoft.com/office/drawing/2014/main" id="{3E55AA54-8C94-4CF6-8C9E-B547AC5D7544}"/>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 name="Oval 862">
                <a:extLst>
                  <a:ext uri="{FF2B5EF4-FFF2-40B4-BE49-F238E27FC236}">
                    <a16:creationId xmlns:a16="http://schemas.microsoft.com/office/drawing/2014/main" id="{93126CD6-7A9F-4284-83BE-8D648690D9E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8" name="Group 863">
              <a:extLst>
                <a:ext uri="{FF2B5EF4-FFF2-40B4-BE49-F238E27FC236}">
                  <a16:creationId xmlns:a16="http://schemas.microsoft.com/office/drawing/2014/main" id="{EF6A390B-AFE6-43A6-9233-09CEB31F451A}"/>
                </a:ext>
              </a:extLst>
            </p:cNvPr>
            <p:cNvGrpSpPr>
              <a:grpSpLocks noChangeAspect="1"/>
            </p:cNvGrpSpPr>
            <p:nvPr/>
          </p:nvGrpSpPr>
          <p:grpSpPr bwMode="auto">
            <a:xfrm>
              <a:off x="894" y="1827"/>
              <a:ext cx="10" cy="10"/>
              <a:chOff x="720" y="336"/>
              <a:chExt cx="528" cy="528"/>
            </a:xfrm>
          </p:grpSpPr>
          <p:sp>
            <p:nvSpPr>
              <p:cNvPr id="265" name="Oval 864">
                <a:extLst>
                  <a:ext uri="{FF2B5EF4-FFF2-40B4-BE49-F238E27FC236}">
                    <a16:creationId xmlns:a16="http://schemas.microsoft.com/office/drawing/2014/main" id="{99E57A92-FC47-4842-AC36-242996EDFE3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865">
                <a:extLst>
                  <a:ext uri="{FF2B5EF4-FFF2-40B4-BE49-F238E27FC236}">
                    <a16:creationId xmlns:a16="http://schemas.microsoft.com/office/drawing/2014/main" id="{D01A92BA-9E27-4B0B-9CEC-3B3C177EAD8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9" name="Group 866">
              <a:extLst>
                <a:ext uri="{FF2B5EF4-FFF2-40B4-BE49-F238E27FC236}">
                  <a16:creationId xmlns:a16="http://schemas.microsoft.com/office/drawing/2014/main" id="{6268206E-569D-45D9-8F6B-9DB1D440BB09}"/>
                </a:ext>
              </a:extLst>
            </p:cNvPr>
            <p:cNvGrpSpPr>
              <a:grpSpLocks noChangeAspect="1"/>
            </p:cNvGrpSpPr>
            <p:nvPr/>
          </p:nvGrpSpPr>
          <p:grpSpPr bwMode="auto">
            <a:xfrm>
              <a:off x="803" y="1927"/>
              <a:ext cx="10" cy="10"/>
              <a:chOff x="720" y="336"/>
              <a:chExt cx="528" cy="528"/>
            </a:xfrm>
          </p:grpSpPr>
          <p:sp>
            <p:nvSpPr>
              <p:cNvPr id="263" name="Oval 867">
                <a:extLst>
                  <a:ext uri="{FF2B5EF4-FFF2-40B4-BE49-F238E27FC236}">
                    <a16:creationId xmlns:a16="http://schemas.microsoft.com/office/drawing/2014/main" id="{B2CEE660-A863-4F92-B5D8-42D49A62210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Oval 868">
                <a:extLst>
                  <a:ext uri="{FF2B5EF4-FFF2-40B4-BE49-F238E27FC236}">
                    <a16:creationId xmlns:a16="http://schemas.microsoft.com/office/drawing/2014/main" id="{BD95FCAC-A1AA-401A-BCE6-16967875C39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0" name="Group 869">
              <a:extLst>
                <a:ext uri="{FF2B5EF4-FFF2-40B4-BE49-F238E27FC236}">
                  <a16:creationId xmlns:a16="http://schemas.microsoft.com/office/drawing/2014/main" id="{AF3FA3AD-0142-47EF-A1E3-D218E90F4BE8}"/>
                </a:ext>
              </a:extLst>
            </p:cNvPr>
            <p:cNvGrpSpPr>
              <a:grpSpLocks noChangeAspect="1"/>
            </p:cNvGrpSpPr>
            <p:nvPr/>
          </p:nvGrpSpPr>
          <p:grpSpPr bwMode="auto">
            <a:xfrm>
              <a:off x="877" y="2127"/>
              <a:ext cx="12" cy="12"/>
              <a:chOff x="720" y="336"/>
              <a:chExt cx="528" cy="528"/>
            </a:xfrm>
          </p:grpSpPr>
          <p:sp>
            <p:nvSpPr>
              <p:cNvPr id="261" name="Oval 870">
                <a:extLst>
                  <a:ext uri="{FF2B5EF4-FFF2-40B4-BE49-F238E27FC236}">
                    <a16:creationId xmlns:a16="http://schemas.microsoft.com/office/drawing/2014/main" id="{DDDF2652-F896-4686-A70D-9FD2B0B3BA0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Oval 871">
                <a:extLst>
                  <a:ext uri="{FF2B5EF4-FFF2-40B4-BE49-F238E27FC236}">
                    <a16:creationId xmlns:a16="http://schemas.microsoft.com/office/drawing/2014/main" id="{ED223C6E-EA31-432A-A685-C9C169B16642}"/>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1" name="Group 872">
              <a:extLst>
                <a:ext uri="{FF2B5EF4-FFF2-40B4-BE49-F238E27FC236}">
                  <a16:creationId xmlns:a16="http://schemas.microsoft.com/office/drawing/2014/main" id="{5B1B7004-A185-4DEA-8772-EAE6E35C5097}"/>
                </a:ext>
              </a:extLst>
            </p:cNvPr>
            <p:cNvGrpSpPr>
              <a:grpSpLocks noChangeAspect="1"/>
            </p:cNvGrpSpPr>
            <p:nvPr/>
          </p:nvGrpSpPr>
          <p:grpSpPr bwMode="auto">
            <a:xfrm>
              <a:off x="894" y="2120"/>
              <a:ext cx="13" cy="12"/>
              <a:chOff x="720" y="336"/>
              <a:chExt cx="528" cy="528"/>
            </a:xfrm>
          </p:grpSpPr>
          <p:sp>
            <p:nvSpPr>
              <p:cNvPr id="259" name="Oval 873">
                <a:extLst>
                  <a:ext uri="{FF2B5EF4-FFF2-40B4-BE49-F238E27FC236}">
                    <a16:creationId xmlns:a16="http://schemas.microsoft.com/office/drawing/2014/main" id="{824DA154-1607-470B-9B70-6C4D672F9CC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Oval 874">
                <a:extLst>
                  <a:ext uri="{FF2B5EF4-FFF2-40B4-BE49-F238E27FC236}">
                    <a16:creationId xmlns:a16="http://schemas.microsoft.com/office/drawing/2014/main" id="{4A09AC8E-7A0E-42A8-8740-23F7D6E02D9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2" name="Group 875">
              <a:extLst>
                <a:ext uri="{FF2B5EF4-FFF2-40B4-BE49-F238E27FC236}">
                  <a16:creationId xmlns:a16="http://schemas.microsoft.com/office/drawing/2014/main" id="{6487F4D9-B1BB-4B38-95E3-C5F4963A58BB}"/>
                </a:ext>
              </a:extLst>
            </p:cNvPr>
            <p:cNvGrpSpPr>
              <a:grpSpLocks noChangeAspect="1"/>
            </p:cNvGrpSpPr>
            <p:nvPr/>
          </p:nvGrpSpPr>
          <p:grpSpPr bwMode="auto">
            <a:xfrm>
              <a:off x="963" y="2127"/>
              <a:ext cx="13" cy="12"/>
              <a:chOff x="720" y="336"/>
              <a:chExt cx="528" cy="528"/>
            </a:xfrm>
          </p:grpSpPr>
          <p:sp>
            <p:nvSpPr>
              <p:cNvPr id="257" name="Oval 876">
                <a:extLst>
                  <a:ext uri="{FF2B5EF4-FFF2-40B4-BE49-F238E27FC236}">
                    <a16:creationId xmlns:a16="http://schemas.microsoft.com/office/drawing/2014/main" id="{D45019D0-17BA-4AB3-B580-20F232091D6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 name="Oval 877">
                <a:extLst>
                  <a:ext uri="{FF2B5EF4-FFF2-40B4-BE49-F238E27FC236}">
                    <a16:creationId xmlns:a16="http://schemas.microsoft.com/office/drawing/2014/main" id="{4AE45F2E-207B-40F8-AD87-9CF60DE3B17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3" name="Group 878">
              <a:extLst>
                <a:ext uri="{FF2B5EF4-FFF2-40B4-BE49-F238E27FC236}">
                  <a16:creationId xmlns:a16="http://schemas.microsoft.com/office/drawing/2014/main" id="{7CA98A96-8FE3-4CDB-A5C3-22E4CC503571}"/>
                </a:ext>
              </a:extLst>
            </p:cNvPr>
            <p:cNvGrpSpPr>
              <a:grpSpLocks noChangeAspect="1"/>
            </p:cNvGrpSpPr>
            <p:nvPr/>
          </p:nvGrpSpPr>
          <p:grpSpPr bwMode="auto">
            <a:xfrm>
              <a:off x="859" y="2143"/>
              <a:ext cx="13" cy="12"/>
              <a:chOff x="720" y="336"/>
              <a:chExt cx="528" cy="528"/>
            </a:xfrm>
          </p:grpSpPr>
          <p:sp>
            <p:nvSpPr>
              <p:cNvPr id="255" name="Oval 879">
                <a:extLst>
                  <a:ext uri="{FF2B5EF4-FFF2-40B4-BE49-F238E27FC236}">
                    <a16:creationId xmlns:a16="http://schemas.microsoft.com/office/drawing/2014/main" id="{51AD28FC-62EB-4FBC-89D6-03F12F15997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 name="Oval 880">
                <a:extLst>
                  <a:ext uri="{FF2B5EF4-FFF2-40B4-BE49-F238E27FC236}">
                    <a16:creationId xmlns:a16="http://schemas.microsoft.com/office/drawing/2014/main" id="{491D1E46-675B-4360-B869-49CA06C837B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4" name="Group 881">
              <a:extLst>
                <a:ext uri="{FF2B5EF4-FFF2-40B4-BE49-F238E27FC236}">
                  <a16:creationId xmlns:a16="http://schemas.microsoft.com/office/drawing/2014/main" id="{B53095AB-E14D-404D-B6F8-A00F4F11E9CA}"/>
                </a:ext>
              </a:extLst>
            </p:cNvPr>
            <p:cNvGrpSpPr>
              <a:grpSpLocks noChangeAspect="1"/>
            </p:cNvGrpSpPr>
            <p:nvPr/>
          </p:nvGrpSpPr>
          <p:grpSpPr bwMode="auto">
            <a:xfrm>
              <a:off x="825" y="2060"/>
              <a:ext cx="12" cy="12"/>
              <a:chOff x="720" y="336"/>
              <a:chExt cx="528" cy="528"/>
            </a:xfrm>
          </p:grpSpPr>
          <p:sp>
            <p:nvSpPr>
              <p:cNvPr id="253" name="Oval 882">
                <a:extLst>
                  <a:ext uri="{FF2B5EF4-FFF2-40B4-BE49-F238E27FC236}">
                    <a16:creationId xmlns:a16="http://schemas.microsoft.com/office/drawing/2014/main" id="{DFCE3483-5291-4A9F-B67A-883B9AC20AD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Oval 883">
                <a:extLst>
                  <a:ext uri="{FF2B5EF4-FFF2-40B4-BE49-F238E27FC236}">
                    <a16:creationId xmlns:a16="http://schemas.microsoft.com/office/drawing/2014/main" id="{B346FD11-1509-421E-B35A-125AF2EDCB71}"/>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5" name="Group 884">
              <a:extLst>
                <a:ext uri="{FF2B5EF4-FFF2-40B4-BE49-F238E27FC236}">
                  <a16:creationId xmlns:a16="http://schemas.microsoft.com/office/drawing/2014/main" id="{5F86CD44-21CD-4E06-98A1-85597B473535}"/>
                </a:ext>
              </a:extLst>
            </p:cNvPr>
            <p:cNvGrpSpPr>
              <a:grpSpLocks noChangeAspect="1"/>
            </p:cNvGrpSpPr>
            <p:nvPr/>
          </p:nvGrpSpPr>
          <p:grpSpPr bwMode="auto">
            <a:xfrm>
              <a:off x="755" y="2309"/>
              <a:ext cx="13" cy="12"/>
              <a:chOff x="720" y="336"/>
              <a:chExt cx="528" cy="528"/>
            </a:xfrm>
          </p:grpSpPr>
          <p:sp>
            <p:nvSpPr>
              <p:cNvPr id="251" name="Oval 885">
                <a:extLst>
                  <a:ext uri="{FF2B5EF4-FFF2-40B4-BE49-F238E27FC236}">
                    <a16:creationId xmlns:a16="http://schemas.microsoft.com/office/drawing/2014/main" id="{B998615F-6B97-4009-843B-C9BD38920058}"/>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Oval 886">
                <a:extLst>
                  <a:ext uri="{FF2B5EF4-FFF2-40B4-BE49-F238E27FC236}">
                    <a16:creationId xmlns:a16="http://schemas.microsoft.com/office/drawing/2014/main" id="{FFA4F880-E944-4611-92EE-1927F7006B2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6" name="Group 887">
              <a:extLst>
                <a:ext uri="{FF2B5EF4-FFF2-40B4-BE49-F238E27FC236}">
                  <a16:creationId xmlns:a16="http://schemas.microsoft.com/office/drawing/2014/main" id="{10630BF0-BBE2-4676-AF31-AEF6AC466FD3}"/>
                </a:ext>
              </a:extLst>
            </p:cNvPr>
            <p:cNvGrpSpPr>
              <a:grpSpLocks noChangeAspect="1"/>
            </p:cNvGrpSpPr>
            <p:nvPr/>
          </p:nvGrpSpPr>
          <p:grpSpPr bwMode="auto">
            <a:xfrm>
              <a:off x="1025" y="2309"/>
              <a:ext cx="13" cy="12"/>
              <a:chOff x="720" y="336"/>
              <a:chExt cx="528" cy="528"/>
            </a:xfrm>
          </p:grpSpPr>
          <p:sp>
            <p:nvSpPr>
              <p:cNvPr id="249" name="Oval 888">
                <a:extLst>
                  <a:ext uri="{FF2B5EF4-FFF2-40B4-BE49-F238E27FC236}">
                    <a16:creationId xmlns:a16="http://schemas.microsoft.com/office/drawing/2014/main" id="{4DBB6403-548E-4634-8C88-6B56C90D260E}"/>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889">
                <a:extLst>
                  <a:ext uri="{FF2B5EF4-FFF2-40B4-BE49-F238E27FC236}">
                    <a16:creationId xmlns:a16="http://schemas.microsoft.com/office/drawing/2014/main" id="{B70F85AF-A8B7-4C71-A8AB-8ADD543DBA0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7" name="Group 890">
              <a:extLst>
                <a:ext uri="{FF2B5EF4-FFF2-40B4-BE49-F238E27FC236}">
                  <a16:creationId xmlns:a16="http://schemas.microsoft.com/office/drawing/2014/main" id="{7D533F17-072D-4547-8BDA-6B82953D2DA1}"/>
                </a:ext>
              </a:extLst>
            </p:cNvPr>
            <p:cNvGrpSpPr>
              <a:grpSpLocks noChangeAspect="1"/>
            </p:cNvGrpSpPr>
            <p:nvPr/>
          </p:nvGrpSpPr>
          <p:grpSpPr bwMode="auto">
            <a:xfrm>
              <a:off x="1111" y="2027"/>
              <a:ext cx="12" cy="12"/>
              <a:chOff x="720" y="336"/>
              <a:chExt cx="528" cy="528"/>
            </a:xfrm>
          </p:grpSpPr>
          <p:sp>
            <p:nvSpPr>
              <p:cNvPr id="247" name="Oval 891">
                <a:extLst>
                  <a:ext uri="{FF2B5EF4-FFF2-40B4-BE49-F238E27FC236}">
                    <a16:creationId xmlns:a16="http://schemas.microsoft.com/office/drawing/2014/main" id="{37E1E165-8B30-4670-BDB9-A45E9145E84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Oval 892">
                <a:extLst>
                  <a:ext uri="{FF2B5EF4-FFF2-40B4-BE49-F238E27FC236}">
                    <a16:creationId xmlns:a16="http://schemas.microsoft.com/office/drawing/2014/main" id="{9CC9330D-5601-4036-BFD0-3AD14E1E339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8" name="Group 893">
              <a:extLst>
                <a:ext uri="{FF2B5EF4-FFF2-40B4-BE49-F238E27FC236}">
                  <a16:creationId xmlns:a16="http://schemas.microsoft.com/office/drawing/2014/main" id="{BF5A3B77-3DA5-4178-86FD-4B63CD9476AF}"/>
                </a:ext>
              </a:extLst>
            </p:cNvPr>
            <p:cNvGrpSpPr>
              <a:grpSpLocks noChangeAspect="1"/>
            </p:cNvGrpSpPr>
            <p:nvPr/>
          </p:nvGrpSpPr>
          <p:grpSpPr bwMode="auto">
            <a:xfrm>
              <a:off x="1015" y="1793"/>
              <a:ext cx="13" cy="13"/>
              <a:chOff x="720" y="336"/>
              <a:chExt cx="528" cy="528"/>
            </a:xfrm>
          </p:grpSpPr>
          <p:sp>
            <p:nvSpPr>
              <p:cNvPr id="245" name="Oval 894">
                <a:extLst>
                  <a:ext uri="{FF2B5EF4-FFF2-40B4-BE49-F238E27FC236}">
                    <a16:creationId xmlns:a16="http://schemas.microsoft.com/office/drawing/2014/main" id="{83E343E8-AE02-4708-8A87-09AA3F88E5B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Oval 895">
                <a:extLst>
                  <a:ext uri="{FF2B5EF4-FFF2-40B4-BE49-F238E27FC236}">
                    <a16:creationId xmlns:a16="http://schemas.microsoft.com/office/drawing/2014/main" id="{E85AF29E-2CFD-49C4-A5B3-DFD38E44115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9" name="Group 896">
              <a:extLst>
                <a:ext uri="{FF2B5EF4-FFF2-40B4-BE49-F238E27FC236}">
                  <a16:creationId xmlns:a16="http://schemas.microsoft.com/office/drawing/2014/main" id="{D2B7F839-AF54-4B8E-95F2-6ECAD1CA80E8}"/>
                </a:ext>
              </a:extLst>
            </p:cNvPr>
            <p:cNvGrpSpPr>
              <a:grpSpLocks noChangeAspect="1"/>
            </p:cNvGrpSpPr>
            <p:nvPr/>
          </p:nvGrpSpPr>
          <p:grpSpPr bwMode="auto">
            <a:xfrm>
              <a:off x="1102" y="1827"/>
              <a:ext cx="13" cy="12"/>
              <a:chOff x="720" y="336"/>
              <a:chExt cx="528" cy="528"/>
            </a:xfrm>
          </p:grpSpPr>
          <p:sp>
            <p:nvSpPr>
              <p:cNvPr id="243" name="Oval 897">
                <a:extLst>
                  <a:ext uri="{FF2B5EF4-FFF2-40B4-BE49-F238E27FC236}">
                    <a16:creationId xmlns:a16="http://schemas.microsoft.com/office/drawing/2014/main" id="{3BE13B17-843C-44DB-952C-17BE6EDF4D8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Oval 898">
                <a:extLst>
                  <a:ext uri="{FF2B5EF4-FFF2-40B4-BE49-F238E27FC236}">
                    <a16:creationId xmlns:a16="http://schemas.microsoft.com/office/drawing/2014/main" id="{711A5191-5B1C-4BE1-B193-F1B731C7B7C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0" name="Group 899">
              <a:extLst>
                <a:ext uri="{FF2B5EF4-FFF2-40B4-BE49-F238E27FC236}">
                  <a16:creationId xmlns:a16="http://schemas.microsoft.com/office/drawing/2014/main" id="{8394B171-9053-4EA8-807A-01A25140E6E6}"/>
                </a:ext>
              </a:extLst>
            </p:cNvPr>
            <p:cNvGrpSpPr>
              <a:grpSpLocks noChangeAspect="1"/>
            </p:cNvGrpSpPr>
            <p:nvPr/>
          </p:nvGrpSpPr>
          <p:grpSpPr bwMode="auto">
            <a:xfrm>
              <a:off x="1112" y="1877"/>
              <a:ext cx="13" cy="12"/>
              <a:chOff x="720" y="336"/>
              <a:chExt cx="528" cy="528"/>
            </a:xfrm>
          </p:grpSpPr>
          <p:sp>
            <p:nvSpPr>
              <p:cNvPr id="241" name="Oval 900">
                <a:extLst>
                  <a:ext uri="{FF2B5EF4-FFF2-40B4-BE49-F238E27FC236}">
                    <a16:creationId xmlns:a16="http://schemas.microsoft.com/office/drawing/2014/main" id="{C4EF33FC-1C73-4D79-8FA4-9772087C096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Oval 901">
                <a:extLst>
                  <a:ext uri="{FF2B5EF4-FFF2-40B4-BE49-F238E27FC236}">
                    <a16:creationId xmlns:a16="http://schemas.microsoft.com/office/drawing/2014/main" id="{39F6C087-DD8E-486B-A199-1A9F4C74000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1" name="Group 902">
              <a:extLst>
                <a:ext uri="{FF2B5EF4-FFF2-40B4-BE49-F238E27FC236}">
                  <a16:creationId xmlns:a16="http://schemas.microsoft.com/office/drawing/2014/main" id="{D2A3778F-CDA9-441B-8D47-6E1E261EDAFD}"/>
                </a:ext>
              </a:extLst>
            </p:cNvPr>
            <p:cNvGrpSpPr>
              <a:grpSpLocks noChangeAspect="1"/>
            </p:cNvGrpSpPr>
            <p:nvPr/>
          </p:nvGrpSpPr>
          <p:grpSpPr bwMode="auto">
            <a:xfrm>
              <a:off x="1258" y="1860"/>
              <a:ext cx="13" cy="12"/>
              <a:chOff x="720" y="336"/>
              <a:chExt cx="528" cy="528"/>
            </a:xfrm>
          </p:grpSpPr>
          <p:sp>
            <p:nvSpPr>
              <p:cNvPr id="239" name="Oval 903">
                <a:extLst>
                  <a:ext uri="{FF2B5EF4-FFF2-40B4-BE49-F238E27FC236}">
                    <a16:creationId xmlns:a16="http://schemas.microsoft.com/office/drawing/2014/main" id="{41B27D40-CC46-4E83-868B-09FB28BC7518}"/>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 name="Oval 904">
                <a:extLst>
                  <a:ext uri="{FF2B5EF4-FFF2-40B4-BE49-F238E27FC236}">
                    <a16:creationId xmlns:a16="http://schemas.microsoft.com/office/drawing/2014/main" id="{68AEAE7C-E5AE-491C-8280-96445C7E0AC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2" name="Group 905">
              <a:extLst>
                <a:ext uri="{FF2B5EF4-FFF2-40B4-BE49-F238E27FC236}">
                  <a16:creationId xmlns:a16="http://schemas.microsoft.com/office/drawing/2014/main" id="{DB073AF2-6D74-4D6F-B839-FAAEB312F879}"/>
                </a:ext>
              </a:extLst>
            </p:cNvPr>
            <p:cNvGrpSpPr>
              <a:grpSpLocks noChangeAspect="1"/>
            </p:cNvGrpSpPr>
            <p:nvPr/>
          </p:nvGrpSpPr>
          <p:grpSpPr bwMode="auto">
            <a:xfrm>
              <a:off x="1258" y="1760"/>
              <a:ext cx="13" cy="12"/>
              <a:chOff x="720" y="336"/>
              <a:chExt cx="528" cy="528"/>
            </a:xfrm>
          </p:grpSpPr>
          <p:sp>
            <p:nvSpPr>
              <p:cNvPr id="237" name="Oval 906">
                <a:extLst>
                  <a:ext uri="{FF2B5EF4-FFF2-40B4-BE49-F238E27FC236}">
                    <a16:creationId xmlns:a16="http://schemas.microsoft.com/office/drawing/2014/main" id="{56B8990D-98DB-4563-9C2D-36922FF5E90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Oval 907">
                <a:extLst>
                  <a:ext uri="{FF2B5EF4-FFF2-40B4-BE49-F238E27FC236}">
                    <a16:creationId xmlns:a16="http://schemas.microsoft.com/office/drawing/2014/main" id="{A02FE98C-20A7-4E5B-A256-8ACF3D7CAD64}"/>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3" name="Group 908">
              <a:extLst>
                <a:ext uri="{FF2B5EF4-FFF2-40B4-BE49-F238E27FC236}">
                  <a16:creationId xmlns:a16="http://schemas.microsoft.com/office/drawing/2014/main" id="{F81870D9-E918-4EF8-B0C8-575B7F73F114}"/>
                </a:ext>
              </a:extLst>
            </p:cNvPr>
            <p:cNvGrpSpPr>
              <a:grpSpLocks noChangeAspect="1"/>
            </p:cNvGrpSpPr>
            <p:nvPr/>
          </p:nvGrpSpPr>
          <p:grpSpPr bwMode="auto">
            <a:xfrm>
              <a:off x="686" y="1760"/>
              <a:ext cx="13" cy="12"/>
              <a:chOff x="720" y="336"/>
              <a:chExt cx="528" cy="528"/>
            </a:xfrm>
          </p:grpSpPr>
          <p:sp>
            <p:nvSpPr>
              <p:cNvPr id="235" name="Oval 909">
                <a:extLst>
                  <a:ext uri="{FF2B5EF4-FFF2-40B4-BE49-F238E27FC236}">
                    <a16:creationId xmlns:a16="http://schemas.microsoft.com/office/drawing/2014/main" id="{12CFB015-EFC8-428D-AF4B-B7CE4388D30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Oval 910">
                <a:extLst>
                  <a:ext uri="{FF2B5EF4-FFF2-40B4-BE49-F238E27FC236}">
                    <a16:creationId xmlns:a16="http://schemas.microsoft.com/office/drawing/2014/main" id="{A70C73E0-3D2B-4B7C-86DC-662C45EDE83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 name="Group 911">
              <a:extLst>
                <a:ext uri="{FF2B5EF4-FFF2-40B4-BE49-F238E27FC236}">
                  <a16:creationId xmlns:a16="http://schemas.microsoft.com/office/drawing/2014/main" id="{426E8318-10B0-4CBF-8714-F174DFD7882C}"/>
                </a:ext>
              </a:extLst>
            </p:cNvPr>
            <p:cNvGrpSpPr>
              <a:grpSpLocks noChangeAspect="1"/>
            </p:cNvGrpSpPr>
            <p:nvPr/>
          </p:nvGrpSpPr>
          <p:grpSpPr bwMode="auto">
            <a:xfrm>
              <a:off x="651" y="1793"/>
              <a:ext cx="13" cy="13"/>
              <a:chOff x="720" y="336"/>
              <a:chExt cx="528" cy="528"/>
            </a:xfrm>
          </p:grpSpPr>
          <p:sp>
            <p:nvSpPr>
              <p:cNvPr id="233" name="Oval 912">
                <a:extLst>
                  <a:ext uri="{FF2B5EF4-FFF2-40B4-BE49-F238E27FC236}">
                    <a16:creationId xmlns:a16="http://schemas.microsoft.com/office/drawing/2014/main" id="{AC28EC18-6ECC-41B3-92B6-8FB0F6FF709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Oval 913">
                <a:extLst>
                  <a:ext uri="{FF2B5EF4-FFF2-40B4-BE49-F238E27FC236}">
                    <a16:creationId xmlns:a16="http://schemas.microsoft.com/office/drawing/2014/main" id="{DA0BA264-2053-4733-AAF0-2D2C5DE68D8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5" name="Group 914">
              <a:extLst>
                <a:ext uri="{FF2B5EF4-FFF2-40B4-BE49-F238E27FC236}">
                  <a16:creationId xmlns:a16="http://schemas.microsoft.com/office/drawing/2014/main" id="{DAFA8BC4-F59B-400C-9E7F-891380182B05}"/>
                </a:ext>
              </a:extLst>
            </p:cNvPr>
            <p:cNvGrpSpPr>
              <a:grpSpLocks noChangeAspect="1"/>
            </p:cNvGrpSpPr>
            <p:nvPr/>
          </p:nvGrpSpPr>
          <p:grpSpPr bwMode="auto">
            <a:xfrm>
              <a:off x="1241" y="2010"/>
              <a:ext cx="12" cy="12"/>
              <a:chOff x="720" y="336"/>
              <a:chExt cx="528" cy="528"/>
            </a:xfrm>
          </p:grpSpPr>
          <p:sp>
            <p:nvSpPr>
              <p:cNvPr id="231" name="Oval 915">
                <a:extLst>
                  <a:ext uri="{FF2B5EF4-FFF2-40B4-BE49-F238E27FC236}">
                    <a16:creationId xmlns:a16="http://schemas.microsoft.com/office/drawing/2014/main" id="{67B032B6-2FA5-4E5E-A0E5-1FC405DE10A9}"/>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Oval 916">
                <a:extLst>
                  <a:ext uri="{FF2B5EF4-FFF2-40B4-BE49-F238E27FC236}">
                    <a16:creationId xmlns:a16="http://schemas.microsoft.com/office/drawing/2014/main" id="{DCB56756-951C-425C-AB6B-8340D7A9DF2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6" name="Group 917">
              <a:extLst>
                <a:ext uri="{FF2B5EF4-FFF2-40B4-BE49-F238E27FC236}">
                  <a16:creationId xmlns:a16="http://schemas.microsoft.com/office/drawing/2014/main" id="{E32F984C-1576-45CE-ACB7-0A75F68249DA}"/>
                </a:ext>
              </a:extLst>
            </p:cNvPr>
            <p:cNvGrpSpPr>
              <a:grpSpLocks noChangeAspect="1"/>
            </p:cNvGrpSpPr>
            <p:nvPr/>
          </p:nvGrpSpPr>
          <p:grpSpPr bwMode="auto">
            <a:xfrm>
              <a:off x="1258" y="1960"/>
              <a:ext cx="13" cy="12"/>
              <a:chOff x="720" y="336"/>
              <a:chExt cx="528" cy="528"/>
            </a:xfrm>
          </p:grpSpPr>
          <p:sp>
            <p:nvSpPr>
              <p:cNvPr id="229" name="Oval 918">
                <a:extLst>
                  <a:ext uri="{FF2B5EF4-FFF2-40B4-BE49-F238E27FC236}">
                    <a16:creationId xmlns:a16="http://schemas.microsoft.com/office/drawing/2014/main" id="{6AB35993-C84C-4CCF-87BB-03C5918FAA1C}"/>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Oval 919">
                <a:extLst>
                  <a:ext uri="{FF2B5EF4-FFF2-40B4-BE49-F238E27FC236}">
                    <a16:creationId xmlns:a16="http://schemas.microsoft.com/office/drawing/2014/main" id="{DC6A0F6E-83CA-4546-A269-B9D867C3938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7" name="Group 920">
              <a:extLst>
                <a:ext uri="{FF2B5EF4-FFF2-40B4-BE49-F238E27FC236}">
                  <a16:creationId xmlns:a16="http://schemas.microsoft.com/office/drawing/2014/main" id="{2B869D0B-CBAA-4961-ABC4-120AECFB6CE4}"/>
                </a:ext>
              </a:extLst>
            </p:cNvPr>
            <p:cNvGrpSpPr>
              <a:grpSpLocks noChangeAspect="1"/>
            </p:cNvGrpSpPr>
            <p:nvPr/>
          </p:nvGrpSpPr>
          <p:grpSpPr bwMode="auto">
            <a:xfrm>
              <a:off x="1258" y="2010"/>
              <a:ext cx="13" cy="12"/>
              <a:chOff x="720" y="336"/>
              <a:chExt cx="528" cy="528"/>
            </a:xfrm>
          </p:grpSpPr>
          <p:sp>
            <p:nvSpPr>
              <p:cNvPr id="227" name="Oval 921">
                <a:extLst>
                  <a:ext uri="{FF2B5EF4-FFF2-40B4-BE49-F238E27FC236}">
                    <a16:creationId xmlns:a16="http://schemas.microsoft.com/office/drawing/2014/main" id="{C4E9CB9A-D30E-427D-9878-8619F0AC9D5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Oval 922">
                <a:extLst>
                  <a:ext uri="{FF2B5EF4-FFF2-40B4-BE49-F238E27FC236}">
                    <a16:creationId xmlns:a16="http://schemas.microsoft.com/office/drawing/2014/main" id="{16482C8D-266C-45EA-9A72-189B0B7B6F6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8" name="Group 923">
              <a:extLst>
                <a:ext uri="{FF2B5EF4-FFF2-40B4-BE49-F238E27FC236}">
                  <a16:creationId xmlns:a16="http://schemas.microsoft.com/office/drawing/2014/main" id="{4232557C-72D6-4E8F-9BFE-CF519E63DB72}"/>
                </a:ext>
              </a:extLst>
            </p:cNvPr>
            <p:cNvGrpSpPr>
              <a:grpSpLocks noChangeAspect="1"/>
            </p:cNvGrpSpPr>
            <p:nvPr/>
          </p:nvGrpSpPr>
          <p:grpSpPr bwMode="auto">
            <a:xfrm>
              <a:off x="1189" y="2143"/>
              <a:ext cx="12" cy="12"/>
              <a:chOff x="720" y="336"/>
              <a:chExt cx="528" cy="528"/>
            </a:xfrm>
          </p:grpSpPr>
          <p:sp>
            <p:nvSpPr>
              <p:cNvPr id="225" name="Oval 924">
                <a:extLst>
                  <a:ext uri="{FF2B5EF4-FFF2-40B4-BE49-F238E27FC236}">
                    <a16:creationId xmlns:a16="http://schemas.microsoft.com/office/drawing/2014/main" id="{DD1A20B1-9B3B-4369-AD7A-0F17B3701123}"/>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Oval 925">
                <a:extLst>
                  <a:ext uri="{FF2B5EF4-FFF2-40B4-BE49-F238E27FC236}">
                    <a16:creationId xmlns:a16="http://schemas.microsoft.com/office/drawing/2014/main" id="{A189020F-A8DD-4C9B-B23D-85C79784990C}"/>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9" name="Group 926">
              <a:extLst>
                <a:ext uri="{FF2B5EF4-FFF2-40B4-BE49-F238E27FC236}">
                  <a16:creationId xmlns:a16="http://schemas.microsoft.com/office/drawing/2014/main" id="{F9EC40B5-6645-47DF-BF7E-242BE8180E9F}"/>
                </a:ext>
              </a:extLst>
            </p:cNvPr>
            <p:cNvGrpSpPr>
              <a:grpSpLocks noChangeAspect="1"/>
            </p:cNvGrpSpPr>
            <p:nvPr/>
          </p:nvGrpSpPr>
          <p:grpSpPr bwMode="auto">
            <a:xfrm>
              <a:off x="1258" y="2180"/>
              <a:ext cx="13" cy="12"/>
              <a:chOff x="720" y="336"/>
              <a:chExt cx="528" cy="528"/>
            </a:xfrm>
          </p:grpSpPr>
          <p:sp>
            <p:nvSpPr>
              <p:cNvPr id="223" name="Oval 927">
                <a:extLst>
                  <a:ext uri="{FF2B5EF4-FFF2-40B4-BE49-F238E27FC236}">
                    <a16:creationId xmlns:a16="http://schemas.microsoft.com/office/drawing/2014/main" id="{B2EBB249-79F3-477D-BBC1-5C321F8C724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928">
                <a:extLst>
                  <a:ext uri="{FF2B5EF4-FFF2-40B4-BE49-F238E27FC236}">
                    <a16:creationId xmlns:a16="http://schemas.microsoft.com/office/drawing/2014/main" id="{BE0E6D2B-43D2-43D4-B45D-65B255C5F1F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0" name="Group 929">
              <a:extLst>
                <a:ext uri="{FF2B5EF4-FFF2-40B4-BE49-F238E27FC236}">
                  <a16:creationId xmlns:a16="http://schemas.microsoft.com/office/drawing/2014/main" id="{F18DD341-647C-4969-9013-F70F63F6639F}"/>
                </a:ext>
              </a:extLst>
            </p:cNvPr>
            <p:cNvGrpSpPr>
              <a:grpSpLocks noChangeAspect="1"/>
            </p:cNvGrpSpPr>
            <p:nvPr/>
          </p:nvGrpSpPr>
          <p:grpSpPr bwMode="auto">
            <a:xfrm>
              <a:off x="1119" y="2164"/>
              <a:ext cx="13" cy="12"/>
              <a:chOff x="720" y="336"/>
              <a:chExt cx="528" cy="528"/>
            </a:xfrm>
          </p:grpSpPr>
          <p:sp>
            <p:nvSpPr>
              <p:cNvPr id="221" name="Oval 930">
                <a:extLst>
                  <a:ext uri="{FF2B5EF4-FFF2-40B4-BE49-F238E27FC236}">
                    <a16:creationId xmlns:a16="http://schemas.microsoft.com/office/drawing/2014/main" id="{2AE0C481-308D-4571-8D70-A0384C918262}"/>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931">
                <a:extLst>
                  <a:ext uri="{FF2B5EF4-FFF2-40B4-BE49-F238E27FC236}">
                    <a16:creationId xmlns:a16="http://schemas.microsoft.com/office/drawing/2014/main" id="{10D684CC-F9DE-41B7-9DBA-4EE60AFAEA39}"/>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1" name="Group 932">
              <a:extLst>
                <a:ext uri="{FF2B5EF4-FFF2-40B4-BE49-F238E27FC236}">
                  <a16:creationId xmlns:a16="http://schemas.microsoft.com/office/drawing/2014/main" id="{4F2154C1-9CC5-4240-8C12-D7F6C87972A9}"/>
                </a:ext>
              </a:extLst>
            </p:cNvPr>
            <p:cNvGrpSpPr>
              <a:grpSpLocks noChangeAspect="1"/>
            </p:cNvGrpSpPr>
            <p:nvPr/>
          </p:nvGrpSpPr>
          <p:grpSpPr bwMode="auto">
            <a:xfrm>
              <a:off x="1015" y="1827"/>
              <a:ext cx="11" cy="10"/>
              <a:chOff x="720" y="336"/>
              <a:chExt cx="528" cy="528"/>
            </a:xfrm>
          </p:grpSpPr>
          <p:sp>
            <p:nvSpPr>
              <p:cNvPr id="219" name="Oval 933">
                <a:extLst>
                  <a:ext uri="{FF2B5EF4-FFF2-40B4-BE49-F238E27FC236}">
                    <a16:creationId xmlns:a16="http://schemas.microsoft.com/office/drawing/2014/main" id="{BC2F260F-92E9-46B1-BC10-CD810CB3BF8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934">
                <a:extLst>
                  <a:ext uri="{FF2B5EF4-FFF2-40B4-BE49-F238E27FC236}">
                    <a16:creationId xmlns:a16="http://schemas.microsoft.com/office/drawing/2014/main" id="{CB349366-59C8-4A4F-A750-8F9C9789F51E}"/>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2" name="Group 935">
              <a:extLst>
                <a:ext uri="{FF2B5EF4-FFF2-40B4-BE49-F238E27FC236}">
                  <a16:creationId xmlns:a16="http://schemas.microsoft.com/office/drawing/2014/main" id="{29D509EC-2B04-447A-A0C8-B10B91D4C8ED}"/>
                </a:ext>
              </a:extLst>
            </p:cNvPr>
            <p:cNvGrpSpPr>
              <a:grpSpLocks noChangeAspect="1"/>
            </p:cNvGrpSpPr>
            <p:nvPr/>
          </p:nvGrpSpPr>
          <p:grpSpPr bwMode="auto">
            <a:xfrm>
              <a:off x="1264" y="1827"/>
              <a:ext cx="11" cy="10"/>
              <a:chOff x="720" y="336"/>
              <a:chExt cx="528" cy="528"/>
            </a:xfrm>
          </p:grpSpPr>
          <p:sp>
            <p:nvSpPr>
              <p:cNvPr id="217" name="Oval 936">
                <a:extLst>
                  <a:ext uri="{FF2B5EF4-FFF2-40B4-BE49-F238E27FC236}">
                    <a16:creationId xmlns:a16="http://schemas.microsoft.com/office/drawing/2014/main" id="{D48CA37F-E478-4CA9-A682-38D989084781}"/>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937">
                <a:extLst>
                  <a:ext uri="{FF2B5EF4-FFF2-40B4-BE49-F238E27FC236}">
                    <a16:creationId xmlns:a16="http://schemas.microsoft.com/office/drawing/2014/main" id="{79DAF195-C802-426D-B5D3-040DB187DD0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3" name="Group 938">
              <a:extLst>
                <a:ext uri="{FF2B5EF4-FFF2-40B4-BE49-F238E27FC236}">
                  <a16:creationId xmlns:a16="http://schemas.microsoft.com/office/drawing/2014/main" id="{EC9D1D43-6F45-4209-8B6C-7EAB126E3430}"/>
                </a:ext>
              </a:extLst>
            </p:cNvPr>
            <p:cNvGrpSpPr>
              <a:grpSpLocks noChangeAspect="1"/>
            </p:cNvGrpSpPr>
            <p:nvPr/>
          </p:nvGrpSpPr>
          <p:grpSpPr bwMode="auto">
            <a:xfrm>
              <a:off x="825" y="1793"/>
              <a:ext cx="10" cy="11"/>
              <a:chOff x="720" y="336"/>
              <a:chExt cx="528" cy="528"/>
            </a:xfrm>
          </p:grpSpPr>
          <p:sp>
            <p:nvSpPr>
              <p:cNvPr id="215" name="Oval 939">
                <a:extLst>
                  <a:ext uri="{FF2B5EF4-FFF2-40B4-BE49-F238E27FC236}">
                    <a16:creationId xmlns:a16="http://schemas.microsoft.com/office/drawing/2014/main" id="{6C4F427F-8D2A-41B5-BCD7-A67B6374825A}"/>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940">
                <a:extLst>
                  <a:ext uri="{FF2B5EF4-FFF2-40B4-BE49-F238E27FC236}">
                    <a16:creationId xmlns:a16="http://schemas.microsoft.com/office/drawing/2014/main" id="{7B3FB1A0-F653-408F-92DE-5EDCB3123537}"/>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4" name="Group 941">
              <a:extLst>
                <a:ext uri="{FF2B5EF4-FFF2-40B4-BE49-F238E27FC236}">
                  <a16:creationId xmlns:a16="http://schemas.microsoft.com/office/drawing/2014/main" id="{3BF5FD14-7B70-42B9-A256-5E77FE3AB26D}"/>
                </a:ext>
              </a:extLst>
            </p:cNvPr>
            <p:cNvGrpSpPr>
              <a:grpSpLocks noChangeAspect="1"/>
            </p:cNvGrpSpPr>
            <p:nvPr/>
          </p:nvGrpSpPr>
          <p:grpSpPr bwMode="auto">
            <a:xfrm>
              <a:off x="836" y="1810"/>
              <a:ext cx="10" cy="10"/>
              <a:chOff x="720" y="336"/>
              <a:chExt cx="528" cy="528"/>
            </a:xfrm>
          </p:grpSpPr>
          <p:sp>
            <p:nvSpPr>
              <p:cNvPr id="213" name="Oval 942">
                <a:extLst>
                  <a:ext uri="{FF2B5EF4-FFF2-40B4-BE49-F238E27FC236}">
                    <a16:creationId xmlns:a16="http://schemas.microsoft.com/office/drawing/2014/main" id="{D9A13460-3C53-497B-9F4B-F6C6A35F17F7}"/>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943">
                <a:extLst>
                  <a:ext uri="{FF2B5EF4-FFF2-40B4-BE49-F238E27FC236}">
                    <a16:creationId xmlns:a16="http://schemas.microsoft.com/office/drawing/2014/main" id="{F17BCE1C-BCA6-43C0-AFC3-6982D97521F6}"/>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5" name="Group 944">
              <a:extLst>
                <a:ext uri="{FF2B5EF4-FFF2-40B4-BE49-F238E27FC236}">
                  <a16:creationId xmlns:a16="http://schemas.microsoft.com/office/drawing/2014/main" id="{4E26386C-44FB-428A-BBA5-9824D6651636}"/>
                </a:ext>
              </a:extLst>
            </p:cNvPr>
            <p:cNvGrpSpPr>
              <a:grpSpLocks noChangeAspect="1"/>
            </p:cNvGrpSpPr>
            <p:nvPr/>
          </p:nvGrpSpPr>
          <p:grpSpPr bwMode="auto">
            <a:xfrm>
              <a:off x="905" y="1825"/>
              <a:ext cx="10" cy="10"/>
              <a:chOff x="720" y="336"/>
              <a:chExt cx="528" cy="528"/>
            </a:xfrm>
          </p:grpSpPr>
          <p:sp>
            <p:nvSpPr>
              <p:cNvPr id="211" name="Oval 945">
                <a:extLst>
                  <a:ext uri="{FF2B5EF4-FFF2-40B4-BE49-F238E27FC236}">
                    <a16:creationId xmlns:a16="http://schemas.microsoft.com/office/drawing/2014/main" id="{BF87F01F-53B3-486B-BBDB-DDE1E8F27CC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946">
                <a:extLst>
                  <a:ext uri="{FF2B5EF4-FFF2-40B4-BE49-F238E27FC236}">
                    <a16:creationId xmlns:a16="http://schemas.microsoft.com/office/drawing/2014/main" id="{991A37C9-EC0E-4024-B242-25EF79C0C931}"/>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6" name="Group 947">
              <a:extLst>
                <a:ext uri="{FF2B5EF4-FFF2-40B4-BE49-F238E27FC236}">
                  <a16:creationId xmlns:a16="http://schemas.microsoft.com/office/drawing/2014/main" id="{36D3C967-5D33-4D14-ABB2-7605947C845E}"/>
                </a:ext>
              </a:extLst>
            </p:cNvPr>
            <p:cNvGrpSpPr>
              <a:grpSpLocks noChangeAspect="1"/>
            </p:cNvGrpSpPr>
            <p:nvPr/>
          </p:nvGrpSpPr>
          <p:grpSpPr bwMode="auto">
            <a:xfrm>
              <a:off x="877" y="1827"/>
              <a:ext cx="10" cy="10"/>
              <a:chOff x="720" y="336"/>
              <a:chExt cx="528" cy="528"/>
            </a:xfrm>
          </p:grpSpPr>
          <p:sp>
            <p:nvSpPr>
              <p:cNvPr id="209" name="Oval 948">
                <a:extLst>
                  <a:ext uri="{FF2B5EF4-FFF2-40B4-BE49-F238E27FC236}">
                    <a16:creationId xmlns:a16="http://schemas.microsoft.com/office/drawing/2014/main" id="{940FF90C-3049-4495-8CDA-D9735300A856}"/>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949">
                <a:extLst>
                  <a:ext uri="{FF2B5EF4-FFF2-40B4-BE49-F238E27FC236}">
                    <a16:creationId xmlns:a16="http://schemas.microsoft.com/office/drawing/2014/main" id="{14C749AD-3565-448A-8559-8CAFFC967150}"/>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7" name="Group 950">
              <a:extLst>
                <a:ext uri="{FF2B5EF4-FFF2-40B4-BE49-F238E27FC236}">
                  <a16:creationId xmlns:a16="http://schemas.microsoft.com/office/drawing/2014/main" id="{CFEFDDAE-F6C8-480C-95D3-1DA5DAF7D498}"/>
                </a:ext>
              </a:extLst>
            </p:cNvPr>
            <p:cNvGrpSpPr>
              <a:grpSpLocks noChangeAspect="1"/>
            </p:cNvGrpSpPr>
            <p:nvPr/>
          </p:nvGrpSpPr>
          <p:grpSpPr bwMode="auto">
            <a:xfrm>
              <a:off x="900" y="2311"/>
              <a:ext cx="11" cy="10"/>
              <a:chOff x="720" y="336"/>
              <a:chExt cx="528" cy="528"/>
            </a:xfrm>
          </p:grpSpPr>
          <p:sp>
            <p:nvSpPr>
              <p:cNvPr id="207" name="Oval 951">
                <a:extLst>
                  <a:ext uri="{FF2B5EF4-FFF2-40B4-BE49-F238E27FC236}">
                    <a16:creationId xmlns:a16="http://schemas.microsoft.com/office/drawing/2014/main" id="{64D2A119-892F-40E3-9BBC-8C2E7D2C1690}"/>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952">
                <a:extLst>
                  <a:ext uri="{FF2B5EF4-FFF2-40B4-BE49-F238E27FC236}">
                    <a16:creationId xmlns:a16="http://schemas.microsoft.com/office/drawing/2014/main" id="{3D050558-3602-460D-ABDC-FBF7F0CAC59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8" name="Group 953">
              <a:extLst>
                <a:ext uri="{FF2B5EF4-FFF2-40B4-BE49-F238E27FC236}">
                  <a16:creationId xmlns:a16="http://schemas.microsoft.com/office/drawing/2014/main" id="{0FAD7511-4F0C-4481-9A7A-EF547C2D8D64}"/>
                </a:ext>
              </a:extLst>
            </p:cNvPr>
            <p:cNvGrpSpPr>
              <a:grpSpLocks noChangeAspect="1"/>
            </p:cNvGrpSpPr>
            <p:nvPr/>
          </p:nvGrpSpPr>
          <p:grpSpPr bwMode="auto">
            <a:xfrm>
              <a:off x="790" y="2309"/>
              <a:ext cx="10" cy="11"/>
              <a:chOff x="720" y="336"/>
              <a:chExt cx="528" cy="528"/>
            </a:xfrm>
          </p:grpSpPr>
          <p:sp>
            <p:nvSpPr>
              <p:cNvPr id="205" name="Oval 954">
                <a:extLst>
                  <a:ext uri="{FF2B5EF4-FFF2-40B4-BE49-F238E27FC236}">
                    <a16:creationId xmlns:a16="http://schemas.microsoft.com/office/drawing/2014/main" id="{EC3733E9-9754-4AE5-9ED8-88BBC532A265}"/>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955">
                <a:extLst>
                  <a:ext uri="{FF2B5EF4-FFF2-40B4-BE49-F238E27FC236}">
                    <a16:creationId xmlns:a16="http://schemas.microsoft.com/office/drawing/2014/main" id="{B9E03CB9-081E-4F85-A239-2900F3C49603}"/>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9" name="Group 956">
              <a:extLst>
                <a:ext uri="{FF2B5EF4-FFF2-40B4-BE49-F238E27FC236}">
                  <a16:creationId xmlns:a16="http://schemas.microsoft.com/office/drawing/2014/main" id="{41123C17-6D78-484D-9A1C-AC58FD028AC0}"/>
                </a:ext>
              </a:extLst>
            </p:cNvPr>
            <p:cNvGrpSpPr>
              <a:grpSpLocks noChangeAspect="1"/>
            </p:cNvGrpSpPr>
            <p:nvPr/>
          </p:nvGrpSpPr>
          <p:grpSpPr bwMode="auto">
            <a:xfrm>
              <a:off x="721" y="2177"/>
              <a:ext cx="10" cy="10"/>
              <a:chOff x="720" y="336"/>
              <a:chExt cx="528" cy="528"/>
            </a:xfrm>
          </p:grpSpPr>
          <p:sp>
            <p:nvSpPr>
              <p:cNvPr id="203" name="Oval 957">
                <a:extLst>
                  <a:ext uri="{FF2B5EF4-FFF2-40B4-BE49-F238E27FC236}">
                    <a16:creationId xmlns:a16="http://schemas.microsoft.com/office/drawing/2014/main" id="{9935430E-82DA-4791-A0B6-89964846419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958">
                <a:extLst>
                  <a:ext uri="{FF2B5EF4-FFF2-40B4-BE49-F238E27FC236}">
                    <a16:creationId xmlns:a16="http://schemas.microsoft.com/office/drawing/2014/main" id="{7E183AC3-8DF7-47B4-98BE-9CA3557E5C7D}"/>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0" name="Group 959">
              <a:extLst>
                <a:ext uri="{FF2B5EF4-FFF2-40B4-BE49-F238E27FC236}">
                  <a16:creationId xmlns:a16="http://schemas.microsoft.com/office/drawing/2014/main" id="{8013C9FF-E109-4C60-BD0A-2CEA999945E8}"/>
                </a:ext>
              </a:extLst>
            </p:cNvPr>
            <p:cNvGrpSpPr>
              <a:grpSpLocks noChangeAspect="1"/>
            </p:cNvGrpSpPr>
            <p:nvPr/>
          </p:nvGrpSpPr>
          <p:grpSpPr bwMode="auto">
            <a:xfrm>
              <a:off x="732" y="2186"/>
              <a:ext cx="11" cy="10"/>
              <a:chOff x="720" y="336"/>
              <a:chExt cx="528" cy="528"/>
            </a:xfrm>
          </p:grpSpPr>
          <p:sp>
            <p:nvSpPr>
              <p:cNvPr id="201" name="Oval 960">
                <a:extLst>
                  <a:ext uri="{FF2B5EF4-FFF2-40B4-BE49-F238E27FC236}">
                    <a16:creationId xmlns:a16="http://schemas.microsoft.com/office/drawing/2014/main" id="{C61569B5-7505-40CF-836E-1CC62D5B5E3B}"/>
                  </a:ext>
                </a:extLst>
              </p:cNvPr>
              <p:cNvSpPr>
                <a:spLocks noChangeAspect="1" noChangeArrowheads="1"/>
              </p:cNvSpPr>
              <p:nvPr/>
            </p:nvSpPr>
            <p:spPr bwMode="auto">
              <a:xfrm>
                <a:off x="898" y="500"/>
                <a:ext cx="178" cy="192"/>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961">
                <a:extLst>
                  <a:ext uri="{FF2B5EF4-FFF2-40B4-BE49-F238E27FC236}">
                    <a16:creationId xmlns:a16="http://schemas.microsoft.com/office/drawing/2014/main" id="{C4B8409C-F1F1-4E86-95EA-91DF918E1875}"/>
                  </a:ext>
                </a:extLst>
              </p:cNvPr>
              <p:cNvSpPr>
                <a:spLocks noChangeAspect="1" noChangeArrowheads="1"/>
              </p:cNvSpPr>
              <p:nvPr/>
            </p:nvSpPr>
            <p:spPr bwMode="auto">
              <a:xfrm>
                <a:off x="720" y="336"/>
                <a:ext cx="528"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99" name="Group 966">
            <a:extLst>
              <a:ext uri="{FF2B5EF4-FFF2-40B4-BE49-F238E27FC236}">
                <a16:creationId xmlns:a16="http://schemas.microsoft.com/office/drawing/2014/main" id="{6E7AAB4F-D199-4040-9869-B09132B5FA8E}"/>
              </a:ext>
            </a:extLst>
          </p:cNvPr>
          <p:cNvGrpSpPr>
            <a:grpSpLocks noChangeAspect="1"/>
          </p:cNvGrpSpPr>
          <p:nvPr/>
        </p:nvGrpSpPr>
        <p:grpSpPr bwMode="auto">
          <a:xfrm>
            <a:off x="10033908" y="4159370"/>
            <a:ext cx="1919574" cy="1832535"/>
            <a:chOff x="1968" y="2880"/>
            <a:chExt cx="1056" cy="1008"/>
          </a:xfrm>
        </p:grpSpPr>
        <p:sp>
          <p:nvSpPr>
            <p:cNvPr id="500" name="Oval 965">
              <a:extLst>
                <a:ext uri="{FF2B5EF4-FFF2-40B4-BE49-F238E27FC236}">
                  <a16:creationId xmlns:a16="http://schemas.microsoft.com/office/drawing/2014/main" id="{2DADDFBA-8D27-4E9C-BBCC-E7DF0BF5C19C}"/>
                </a:ext>
              </a:extLst>
            </p:cNvPr>
            <p:cNvSpPr>
              <a:spLocks noChangeAspect="1" noChangeArrowheads="1"/>
            </p:cNvSpPr>
            <p:nvPr/>
          </p:nvSpPr>
          <p:spPr bwMode="auto">
            <a:xfrm>
              <a:off x="1968" y="2880"/>
              <a:ext cx="1056" cy="1008"/>
            </a:xfrm>
            <a:prstGeom prst="ellipse">
              <a:avLst/>
            </a:prstGeom>
            <a:solidFill>
              <a:srgbClr val="0000CC">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 name="Oval 964">
              <a:extLst>
                <a:ext uri="{FF2B5EF4-FFF2-40B4-BE49-F238E27FC236}">
                  <a16:creationId xmlns:a16="http://schemas.microsoft.com/office/drawing/2014/main" id="{CE462407-16A5-4DA8-8A59-DD3BF2AC816C}"/>
                </a:ext>
              </a:extLst>
            </p:cNvPr>
            <p:cNvSpPr>
              <a:spLocks noChangeAspect="1" noChangeArrowheads="1"/>
            </p:cNvSpPr>
            <p:nvPr/>
          </p:nvSpPr>
          <p:spPr bwMode="auto">
            <a:xfrm>
              <a:off x="2352" y="3264"/>
              <a:ext cx="288" cy="288"/>
            </a:xfrm>
            <a:prstGeom prst="ellipse">
              <a:avLst/>
            </a:prstGeom>
            <a:solidFill>
              <a:schemeClr val="bg1"/>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2" name="Freeform 967">
            <a:extLst>
              <a:ext uri="{FF2B5EF4-FFF2-40B4-BE49-F238E27FC236}">
                <a16:creationId xmlns:a16="http://schemas.microsoft.com/office/drawing/2014/main" id="{1393BC2B-56DC-44EA-87B7-C7CA97F459D9}"/>
              </a:ext>
            </a:extLst>
          </p:cNvPr>
          <p:cNvSpPr>
            <a:spLocks/>
          </p:cNvSpPr>
          <p:nvPr/>
        </p:nvSpPr>
        <p:spPr bwMode="auto">
          <a:xfrm>
            <a:off x="9128785" y="4295525"/>
            <a:ext cx="1348809" cy="839511"/>
          </a:xfrm>
          <a:custGeom>
            <a:avLst/>
            <a:gdLst>
              <a:gd name="T0" fmla="*/ 0 w 893"/>
              <a:gd name="T1" fmla="*/ 408 h 408"/>
              <a:gd name="T2" fmla="*/ 893 w 893"/>
              <a:gd name="T3" fmla="*/ 0 h 408"/>
            </a:gdLst>
            <a:ahLst/>
            <a:cxnLst>
              <a:cxn ang="0">
                <a:pos x="T0" y="T1"/>
              </a:cxn>
              <a:cxn ang="0">
                <a:pos x="T2" y="T3"/>
              </a:cxn>
            </a:cxnLst>
            <a:rect l="0" t="0" r="r" b="b"/>
            <a:pathLst>
              <a:path w="893" h="408">
                <a:moveTo>
                  <a:pt x="0" y="408"/>
                </a:moveTo>
                <a:lnTo>
                  <a:pt x="893" y="0"/>
                </a:lnTo>
              </a:path>
            </a:pathLst>
          </a:custGeom>
          <a:noFill/>
          <a:ln w="12700" cap="flat" cmpd="sng">
            <a:solidFill>
              <a:schemeClr val="tx1"/>
            </a:solidFill>
            <a:prstDash val="dash"/>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03" name="Line 968">
            <a:extLst>
              <a:ext uri="{FF2B5EF4-FFF2-40B4-BE49-F238E27FC236}">
                <a16:creationId xmlns:a16="http://schemas.microsoft.com/office/drawing/2014/main" id="{4952D5C1-6427-4AA7-B997-C5D47614DCA7}"/>
              </a:ext>
            </a:extLst>
          </p:cNvPr>
          <p:cNvSpPr>
            <a:spLocks noChangeShapeType="1"/>
          </p:cNvSpPr>
          <p:nvPr/>
        </p:nvSpPr>
        <p:spPr bwMode="auto">
          <a:xfrm>
            <a:off x="9117041" y="5353738"/>
            <a:ext cx="1614894" cy="616029"/>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508" name="Picture 507">
            <a:extLst>
              <a:ext uri="{FF2B5EF4-FFF2-40B4-BE49-F238E27FC236}">
                <a16:creationId xmlns:a16="http://schemas.microsoft.com/office/drawing/2014/main" id="{DDE2B0F0-F208-4E19-9C46-E45D16A651A8}"/>
              </a:ext>
            </a:extLst>
          </p:cNvPr>
          <p:cNvPicPr>
            <a:picLocks noChangeAspect="1"/>
          </p:cNvPicPr>
          <p:nvPr>
            <p:custDataLst>
              <p:tags r:id="rId14"/>
            </p:custDataLst>
          </p:nvPr>
        </p:nvPicPr>
        <p:blipFill>
          <a:blip r:embed="rId35">
            <a:extLst>
              <a:ext uri="{28A0092B-C50C-407E-A947-70E740481C1C}">
                <a14:useLocalDpi xmlns:a14="http://schemas.microsoft.com/office/drawing/2010/main" val="0"/>
              </a:ext>
            </a:extLst>
          </a:blip>
          <a:stretch>
            <a:fillRect/>
          </a:stretch>
        </p:blipFill>
        <p:spPr>
          <a:xfrm>
            <a:off x="616763" y="5406960"/>
            <a:ext cx="6352765" cy="611971"/>
          </a:xfrm>
          <a:prstGeom prst="rect">
            <a:avLst/>
          </a:prstGeom>
        </p:spPr>
      </p:pic>
    </p:spTree>
    <p:extLst>
      <p:ext uri="{BB962C8B-B14F-4D97-AF65-F5344CB8AC3E}">
        <p14:creationId xmlns:p14="http://schemas.microsoft.com/office/powerpoint/2010/main" val="4240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9"/>
                                        </p:tgtEl>
                                        <p:attrNameLst>
                                          <p:attrName>style.visibility</p:attrName>
                                        </p:attrNameLst>
                                      </p:cBhvr>
                                      <p:to>
                                        <p:strVal val="visible"/>
                                      </p:to>
                                    </p:set>
                                    <p:animEffect transition="in" filter="fade">
                                      <p:cBhvr>
                                        <p:cTn id="39" dur="500"/>
                                        <p:tgtEl>
                                          <p:spTgt spid="49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02"/>
                                        </p:tgtEl>
                                        <p:attrNameLst>
                                          <p:attrName>style.visibility</p:attrName>
                                        </p:attrNameLst>
                                      </p:cBhvr>
                                      <p:to>
                                        <p:strVal val="visible"/>
                                      </p:to>
                                    </p:set>
                                    <p:animEffect transition="in" filter="fade">
                                      <p:cBhvr>
                                        <p:cTn id="42" dur="500"/>
                                        <p:tgtEl>
                                          <p:spTgt spid="50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3"/>
                                        </p:tgtEl>
                                        <p:attrNameLst>
                                          <p:attrName>style.visibility</p:attrName>
                                        </p:attrNameLst>
                                      </p:cBhvr>
                                      <p:to>
                                        <p:strVal val="visible"/>
                                      </p:to>
                                    </p:set>
                                    <p:animEffect transition="in" filter="fade">
                                      <p:cBhvr>
                                        <p:cTn id="45" dur="500"/>
                                        <p:tgtEl>
                                          <p:spTgt spid="50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08"/>
                                        </p:tgtEl>
                                        <p:attrNameLst>
                                          <p:attrName>style.visibility</p:attrName>
                                        </p:attrNameLst>
                                      </p:cBhvr>
                                      <p:to>
                                        <p:strVal val="visible"/>
                                      </p:to>
                                    </p:set>
                                    <p:animEffect transition="in" filter="fade">
                                      <p:cBhvr>
                                        <p:cTn id="50"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animBg="1"/>
      <p:bldP spid="50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9" name="Picture 8">
            <a:extLst>
              <a:ext uri="{FF2B5EF4-FFF2-40B4-BE49-F238E27FC236}">
                <a16:creationId xmlns:a16="http://schemas.microsoft.com/office/drawing/2014/main" id="{4C361C91-01E6-47E2-A225-8565CA191274}"/>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336000" y="1059553"/>
            <a:ext cx="3318058" cy="278321"/>
          </a:xfrm>
          <a:prstGeom prst="rect">
            <a:avLst/>
          </a:prstGeom>
        </p:spPr>
      </p:pic>
      <p:pic>
        <p:nvPicPr>
          <p:cNvPr id="10" name="Picture 9">
            <a:extLst>
              <a:ext uri="{FF2B5EF4-FFF2-40B4-BE49-F238E27FC236}">
                <a16:creationId xmlns:a16="http://schemas.microsoft.com/office/drawing/2014/main" id="{CC0A2485-7100-4173-A88E-7CD0131A92DF}"/>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696000" y="1573698"/>
            <a:ext cx="10621476" cy="945621"/>
          </a:xfrm>
          <a:prstGeom prst="rect">
            <a:avLst/>
          </a:prstGeom>
        </p:spPr>
      </p:pic>
      <p:pic>
        <p:nvPicPr>
          <p:cNvPr id="12" name="Picture 11">
            <a:extLst>
              <a:ext uri="{FF2B5EF4-FFF2-40B4-BE49-F238E27FC236}">
                <a16:creationId xmlns:a16="http://schemas.microsoft.com/office/drawing/2014/main" id="{2EB7C774-2389-4513-9ACE-30B7920DA48F}"/>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700390" y="4149000"/>
            <a:ext cx="9176215" cy="611971"/>
          </a:xfrm>
          <a:prstGeom prst="rect">
            <a:avLst/>
          </a:prstGeom>
        </p:spPr>
      </p:pic>
      <p:pic>
        <p:nvPicPr>
          <p:cNvPr id="14" name="Picture 13">
            <a:extLst>
              <a:ext uri="{FF2B5EF4-FFF2-40B4-BE49-F238E27FC236}">
                <a16:creationId xmlns:a16="http://schemas.microsoft.com/office/drawing/2014/main" id="{CB40CF8C-AB9D-40DF-9D28-82E4017817DD}"/>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336001" y="271062"/>
            <a:ext cx="6797228" cy="340660"/>
          </a:xfrm>
          <a:prstGeom prst="rect">
            <a:avLst/>
          </a:prstGeom>
        </p:spPr>
      </p:pic>
      <p:grpSp>
        <p:nvGrpSpPr>
          <p:cNvPr id="27" name="Group 26">
            <a:extLst>
              <a:ext uri="{FF2B5EF4-FFF2-40B4-BE49-F238E27FC236}">
                <a16:creationId xmlns:a16="http://schemas.microsoft.com/office/drawing/2014/main" id="{EC92B21F-225A-4E8D-8C96-B4BF6823EF77}"/>
              </a:ext>
            </a:extLst>
          </p:cNvPr>
          <p:cNvGrpSpPr/>
          <p:nvPr/>
        </p:nvGrpSpPr>
        <p:grpSpPr>
          <a:xfrm>
            <a:off x="4341000" y="2709000"/>
            <a:ext cx="2385000" cy="1125000"/>
            <a:chOff x="4341000" y="2709000"/>
            <a:chExt cx="2385000" cy="1125000"/>
          </a:xfrm>
        </p:grpSpPr>
        <p:sp>
          <p:nvSpPr>
            <p:cNvPr id="2" name="Rectangle: Rounded Corners 1">
              <a:extLst>
                <a:ext uri="{FF2B5EF4-FFF2-40B4-BE49-F238E27FC236}">
                  <a16:creationId xmlns:a16="http://schemas.microsoft.com/office/drawing/2014/main" id="{D52548CF-2F80-4458-9FA8-8B0000AD0330}"/>
                </a:ext>
              </a:extLst>
            </p:cNvPr>
            <p:cNvSpPr/>
            <p:nvPr/>
          </p:nvSpPr>
          <p:spPr>
            <a:xfrm>
              <a:off x="4341000" y="2709000"/>
              <a:ext cx="2385000" cy="1125000"/>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D463753-0C77-4F4E-890E-2CA6FBD8DC9A}"/>
                </a:ext>
              </a:extLst>
            </p:cNvPr>
            <p:cNvPicPr>
              <a:picLocks noChangeAspect="1"/>
            </p:cNvPicPr>
            <p:nvPr>
              <p:custDataLst>
                <p:tags r:id="rId10"/>
              </p:custDataLst>
            </p:nvPr>
          </p:nvPicPr>
          <p:blipFill>
            <a:blip r:embed="rId20">
              <a:extLst>
                <a:ext uri="{28A0092B-C50C-407E-A947-70E740481C1C}">
                  <a14:useLocalDpi xmlns:a14="http://schemas.microsoft.com/office/drawing/2010/main" val="0"/>
                </a:ext>
              </a:extLst>
            </a:blip>
            <a:stretch>
              <a:fillRect/>
            </a:stretch>
          </p:blipFill>
          <p:spPr>
            <a:xfrm>
              <a:off x="4566000" y="2912415"/>
              <a:ext cx="1886213" cy="645505"/>
            </a:xfrm>
            <a:prstGeom prst="rect">
              <a:avLst/>
            </a:prstGeom>
          </p:spPr>
        </p:pic>
      </p:grpSp>
      <p:pic>
        <p:nvPicPr>
          <p:cNvPr id="22" name="Picture 21">
            <a:extLst>
              <a:ext uri="{FF2B5EF4-FFF2-40B4-BE49-F238E27FC236}">
                <a16:creationId xmlns:a16="http://schemas.microsoft.com/office/drawing/2014/main" id="{DFC74DBF-E9BB-464A-AB15-D5F63C3839B3}"/>
              </a:ext>
            </a:extLst>
          </p:cNvPr>
          <p:cNvPicPr>
            <a:picLocks noChangeAspect="1"/>
          </p:cNvPicPr>
          <p:nvPr>
            <p:custDataLst>
              <p:tags r:id="rId8"/>
            </p:custDataLst>
          </p:nvPr>
        </p:nvPicPr>
        <p:blipFill>
          <a:blip r:embed="rId21">
            <a:extLst>
              <a:ext uri="{28A0092B-C50C-407E-A947-70E740481C1C}">
                <a14:useLocalDpi xmlns:a14="http://schemas.microsoft.com/office/drawing/2010/main" val="0"/>
              </a:ext>
            </a:extLst>
          </a:blip>
          <a:stretch>
            <a:fillRect/>
          </a:stretch>
        </p:blipFill>
        <p:spPr>
          <a:xfrm>
            <a:off x="311004" y="6327404"/>
            <a:ext cx="5784996" cy="177114"/>
          </a:xfrm>
          <a:prstGeom prst="rect">
            <a:avLst/>
          </a:prstGeom>
        </p:spPr>
      </p:pic>
      <p:pic>
        <p:nvPicPr>
          <p:cNvPr id="26" name="Picture 25">
            <a:extLst>
              <a:ext uri="{FF2B5EF4-FFF2-40B4-BE49-F238E27FC236}">
                <a16:creationId xmlns:a16="http://schemas.microsoft.com/office/drawing/2014/main" id="{5C8C85F3-0A1F-49C2-9655-469BE983D6ED}"/>
              </a:ext>
            </a:extLst>
          </p:cNvPr>
          <p:cNvPicPr>
            <a:picLocks noChangeAspect="1"/>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311005" y="6086790"/>
            <a:ext cx="3678839" cy="177114"/>
          </a:xfrm>
          <a:prstGeom prst="rect">
            <a:avLst/>
          </a:prstGeom>
        </p:spPr>
      </p:pic>
    </p:spTree>
    <p:extLst>
      <p:ext uri="{BB962C8B-B14F-4D97-AF65-F5344CB8AC3E}">
        <p14:creationId xmlns:p14="http://schemas.microsoft.com/office/powerpoint/2010/main" val="421852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22">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23">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24">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B3DF6E5E-BB83-4F41-9070-6BF247EA62F6}"/>
              </a:ext>
            </a:extLst>
          </p:cNvPr>
          <p:cNvPicPr>
            <a:picLocks noChangeAspect="1"/>
          </p:cNvPicPr>
          <p:nvPr>
            <p:custDataLst>
              <p:tags r:id="rId4"/>
            </p:custDataLst>
          </p:nvPr>
        </p:nvPicPr>
        <p:blipFill>
          <a:blip r:embed="rId25">
            <a:extLst>
              <a:ext uri="{28A0092B-C50C-407E-A947-70E740481C1C}">
                <a14:useLocalDpi xmlns:a14="http://schemas.microsoft.com/office/drawing/2010/main" val="0"/>
              </a:ext>
            </a:extLst>
          </a:blip>
          <a:stretch>
            <a:fillRect/>
          </a:stretch>
        </p:blipFill>
        <p:spPr>
          <a:xfrm>
            <a:off x="336002" y="271063"/>
            <a:ext cx="3870739" cy="336087"/>
          </a:xfrm>
          <a:prstGeom prst="rect">
            <a:avLst/>
          </a:prstGeom>
        </p:spPr>
      </p:pic>
      <p:pic>
        <p:nvPicPr>
          <p:cNvPr id="56" name="Picture 55">
            <a:extLst>
              <a:ext uri="{FF2B5EF4-FFF2-40B4-BE49-F238E27FC236}">
                <a16:creationId xmlns:a16="http://schemas.microsoft.com/office/drawing/2014/main" id="{B1D444D5-40EA-41F7-AA43-01CAA8412C98}"/>
              </a:ext>
            </a:extLst>
          </p:cNvPr>
          <p:cNvPicPr>
            <a:picLocks noChangeAspect="1"/>
          </p:cNvPicPr>
          <p:nvPr>
            <p:custDataLst>
              <p:tags r:id="rId5"/>
            </p:custDataLst>
          </p:nvPr>
        </p:nvPicPr>
        <p:blipFill>
          <a:blip r:embed="rId26">
            <a:extLst>
              <a:ext uri="{28A0092B-C50C-407E-A947-70E740481C1C}">
                <a14:useLocalDpi xmlns:a14="http://schemas.microsoft.com/office/drawing/2010/main" val="0"/>
              </a:ext>
            </a:extLst>
          </a:blip>
          <a:stretch>
            <a:fillRect/>
          </a:stretch>
        </p:blipFill>
        <p:spPr>
          <a:xfrm>
            <a:off x="508512" y="4671094"/>
            <a:ext cx="5797799" cy="306824"/>
          </a:xfrm>
          <a:prstGeom prst="rect">
            <a:avLst/>
          </a:prstGeom>
        </p:spPr>
      </p:pic>
      <p:pic>
        <p:nvPicPr>
          <p:cNvPr id="19" name="Picture 18">
            <a:extLst>
              <a:ext uri="{FF2B5EF4-FFF2-40B4-BE49-F238E27FC236}">
                <a16:creationId xmlns:a16="http://schemas.microsoft.com/office/drawing/2014/main" id="{E15A2863-FE78-47A2-8C45-8176B675ECE5}"/>
              </a:ext>
            </a:extLst>
          </p:cNvPr>
          <p:cNvPicPr>
            <a:picLocks noChangeAspect="1"/>
          </p:cNvPicPr>
          <p:nvPr>
            <p:custDataLst>
              <p:tags r:id="rId6"/>
            </p:custDataLst>
          </p:nvPr>
        </p:nvPicPr>
        <p:blipFill>
          <a:blip r:embed="rId27">
            <a:extLst>
              <a:ext uri="{28A0092B-C50C-407E-A947-70E740481C1C}">
                <a14:useLocalDpi xmlns:a14="http://schemas.microsoft.com/office/drawing/2010/main" val="0"/>
              </a:ext>
            </a:extLst>
          </a:blip>
          <a:stretch>
            <a:fillRect/>
          </a:stretch>
        </p:blipFill>
        <p:spPr>
          <a:xfrm>
            <a:off x="831000" y="5307270"/>
            <a:ext cx="6968091" cy="565026"/>
          </a:xfrm>
          <a:prstGeom prst="rect">
            <a:avLst/>
          </a:prstGeom>
        </p:spPr>
      </p:pic>
      <p:pic>
        <p:nvPicPr>
          <p:cNvPr id="10" name="Picture 9">
            <a:extLst>
              <a:ext uri="{FF2B5EF4-FFF2-40B4-BE49-F238E27FC236}">
                <a16:creationId xmlns:a16="http://schemas.microsoft.com/office/drawing/2014/main" id="{9D3E5BAF-83ED-4125-AE4D-3F653DC6C390}"/>
              </a:ext>
            </a:extLst>
          </p:cNvPr>
          <p:cNvPicPr>
            <a:picLocks noChangeAspect="1"/>
          </p:cNvPicPr>
          <p:nvPr>
            <p:custDataLst>
              <p:tags r:id="rId7"/>
            </p:custDataLst>
          </p:nvPr>
        </p:nvPicPr>
        <p:blipFill>
          <a:blip r:embed="rId28">
            <a:extLst>
              <a:ext uri="{28A0092B-C50C-407E-A947-70E740481C1C}">
                <a14:useLocalDpi xmlns:a14="http://schemas.microsoft.com/office/drawing/2010/main" val="0"/>
              </a:ext>
            </a:extLst>
          </a:blip>
          <a:stretch>
            <a:fillRect/>
          </a:stretch>
        </p:blipFill>
        <p:spPr>
          <a:xfrm>
            <a:off x="512985" y="1071157"/>
            <a:ext cx="8557540" cy="253172"/>
          </a:xfrm>
          <a:prstGeom prst="rect">
            <a:avLst/>
          </a:prstGeom>
        </p:spPr>
      </p:pic>
      <p:pic>
        <p:nvPicPr>
          <p:cNvPr id="15" name="Picture 14">
            <a:extLst>
              <a:ext uri="{FF2B5EF4-FFF2-40B4-BE49-F238E27FC236}">
                <a16:creationId xmlns:a16="http://schemas.microsoft.com/office/drawing/2014/main" id="{0953741B-854F-4EB5-995D-547BFB653CDB}"/>
              </a:ext>
            </a:extLst>
          </p:cNvPr>
          <p:cNvPicPr>
            <a:picLocks noChangeAspect="1"/>
          </p:cNvPicPr>
          <p:nvPr>
            <p:custDataLst>
              <p:tags r:id="rId8"/>
            </p:custDataLst>
          </p:nvPr>
        </p:nvPicPr>
        <p:blipFill>
          <a:blip r:embed="rId29">
            <a:extLst>
              <a:ext uri="{28A0092B-C50C-407E-A947-70E740481C1C}">
                <a14:useLocalDpi xmlns:a14="http://schemas.microsoft.com/office/drawing/2010/main" val="0"/>
              </a:ext>
            </a:extLst>
          </a:blip>
          <a:stretch>
            <a:fillRect/>
          </a:stretch>
        </p:blipFill>
        <p:spPr>
          <a:xfrm>
            <a:off x="696000" y="1570745"/>
            <a:ext cx="2731237" cy="663947"/>
          </a:xfrm>
          <a:prstGeom prst="rect">
            <a:avLst/>
          </a:prstGeom>
        </p:spPr>
      </p:pic>
      <p:pic>
        <p:nvPicPr>
          <p:cNvPr id="21" name="Picture 20">
            <a:extLst>
              <a:ext uri="{FF2B5EF4-FFF2-40B4-BE49-F238E27FC236}">
                <a16:creationId xmlns:a16="http://schemas.microsoft.com/office/drawing/2014/main" id="{6590E3C4-9764-4C9A-9708-A3C702D38977}"/>
              </a:ext>
            </a:extLst>
          </p:cNvPr>
          <p:cNvPicPr>
            <a:picLocks noChangeAspect="1"/>
          </p:cNvPicPr>
          <p:nvPr>
            <p:custDataLst>
              <p:tags r:id="rId9"/>
            </p:custDataLst>
          </p:nvPr>
        </p:nvPicPr>
        <p:blipFill>
          <a:blip r:embed="rId30">
            <a:extLst>
              <a:ext uri="{28A0092B-C50C-407E-A947-70E740481C1C}">
                <a14:useLocalDpi xmlns:a14="http://schemas.microsoft.com/office/drawing/2010/main" val="0"/>
              </a:ext>
            </a:extLst>
          </a:blip>
          <a:stretch>
            <a:fillRect/>
          </a:stretch>
        </p:blipFill>
        <p:spPr>
          <a:xfrm>
            <a:off x="4005658" y="1570746"/>
            <a:ext cx="2778182" cy="663947"/>
          </a:xfrm>
          <a:prstGeom prst="rect">
            <a:avLst/>
          </a:prstGeom>
        </p:spPr>
      </p:pic>
      <p:pic>
        <p:nvPicPr>
          <p:cNvPr id="14" name="Picture 13">
            <a:extLst>
              <a:ext uri="{FF2B5EF4-FFF2-40B4-BE49-F238E27FC236}">
                <a16:creationId xmlns:a16="http://schemas.microsoft.com/office/drawing/2014/main" id="{391782FB-0449-4ED9-8246-06716FC93C31}"/>
              </a:ext>
            </a:extLst>
          </p:cNvPr>
          <p:cNvPicPr>
            <a:picLocks noChangeAspect="1"/>
          </p:cNvPicPr>
          <p:nvPr>
            <p:custDataLst>
              <p:tags r:id="rId10"/>
            </p:custDataLst>
          </p:nvPr>
        </p:nvPicPr>
        <p:blipFill>
          <a:blip r:embed="rId31">
            <a:extLst>
              <a:ext uri="{28A0092B-C50C-407E-A947-70E740481C1C}">
                <a14:useLocalDpi xmlns:a14="http://schemas.microsoft.com/office/drawing/2010/main" val="0"/>
              </a:ext>
            </a:extLst>
          </a:blip>
          <a:stretch>
            <a:fillRect/>
          </a:stretch>
        </p:blipFill>
        <p:spPr>
          <a:xfrm>
            <a:off x="10014993" y="3804130"/>
            <a:ext cx="1633042" cy="199520"/>
          </a:xfrm>
          <a:prstGeom prst="rect">
            <a:avLst/>
          </a:prstGeom>
        </p:spPr>
      </p:pic>
      <p:pic>
        <p:nvPicPr>
          <p:cNvPr id="36" name="Picture 35">
            <a:extLst>
              <a:ext uri="{FF2B5EF4-FFF2-40B4-BE49-F238E27FC236}">
                <a16:creationId xmlns:a16="http://schemas.microsoft.com/office/drawing/2014/main" id="{7777C37E-0C0F-419E-9DE7-9D79326148C2}"/>
              </a:ext>
            </a:extLst>
          </p:cNvPr>
          <p:cNvPicPr>
            <a:picLocks noChangeAspect="1"/>
          </p:cNvPicPr>
          <p:nvPr>
            <p:custDataLst>
              <p:tags r:id="rId11"/>
            </p:custDataLst>
          </p:nvPr>
        </p:nvPicPr>
        <p:blipFill>
          <a:blip r:embed="rId32">
            <a:extLst>
              <a:ext uri="{28A0092B-C50C-407E-A947-70E740481C1C}">
                <a14:useLocalDpi xmlns:a14="http://schemas.microsoft.com/office/drawing/2010/main" val="0"/>
              </a:ext>
            </a:extLst>
          </a:blip>
          <a:stretch>
            <a:fillRect/>
          </a:stretch>
        </p:blipFill>
        <p:spPr>
          <a:xfrm>
            <a:off x="9606000" y="4145833"/>
            <a:ext cx="2283576" cy="281674"/>
          </a:xfrm>
          <a:prstGeom prst="rect">
            <a:avLst/>
          </a:prstGeom>
        </p:spPr>
      </p:pic>
      <p:pic>
        <p:nvPicPr>
          <p:cNvPr id="39" name="Picture 38">
            <a:extLst>
              <a:ext uri="{FF2B5EF4-FFF2-40B4-BE49-F238E27FC236}">
                <a16:creationId xmlns:a16="http://schemas.microsoft.com/office/drawing/2014/main" id="{1AFC4409-1FFF-43FC-9D0A-FC9BA63E871F}"/>
              </a:ext>
            </a:extLst>
          </p:cNvPr>
          <p:cNvPicPr>
            <a:picLocks noChangeAspect="1"/>
          </p:cNvPicPr>
          <p:nvPr>
            <p:custDataLst>
              <p:tags r:id="rId12"/>
            </p:custDataLst>
          </p:nvPr>
        </p:nvPicPr>
        <p:blipFill>
          <a:blip r:embed="rId33">
            <a:extLst>
              <a:ext uri="{28A0092B-C50C-407E-A947-70E740481C1C}">
                <a14:useLocalDpi xmlns:a14="http://schemas.microsoft.com/office/drawing/2010/main" val="0"/>
              </a:ext>
            </a:extLst>
          </a:blip>
          <a:stretch>
            <a:fillRect/>
          </a:stretch>
        </p:blipFill>
        <p:spPr>
          <a:xfrm>
            <a:off x="331721" y="6298864"/>
            <a:ext cx="2828482" cy="177114"/>
          </a:xfrm>
          <a:prstGeom prst="rect">
            <a:avLst/>
          </a:prstGeom>
        </p:spPr>
      </p:pic>
      <p:grpSp>
        <p:nvGrpSpPr>
          <p:cNvPr id="2" name="Group 1">
            <a:extLst>
              <a:ext uri="{FF2B5EF4-FFF2-40B4-BE49-F238E27FC236}">
                <a16:creationId xmlns:a16="http://schemas.microsoft.com/office/drawing/2014/main" id="{0AF1DA89-74F7-42A1-9F53-B872AD636211}"/>
              </a:ext>
            </a:extLst>
          </p:cNvPr>
          <p:cNvGrpSpPr/>
          <p:nvPr/>
        </p:nvGrpSpPr>
        <p:grpSpPr>
          <a:xfrm>
            <a:off x="830999" y="2338760"/>
            <a:ext cx="5355489" cy="1585240"/>
            <a:chOff x="830999" y="2338760"/>
            <a:chExt cx="5355489" cy="1585240"/>
          </a:xfrm>
          <a:effectLst>
            <a:outerShdw blurRad="50800" dist="101600" dir="2700000" algn="tl" rotWithShape="0">
              <a:prstClr val="black">
                <a:alpha val="65000"/>
              </a:prstClr>
            </a:outerShdw>
          </a:effectLst>
        </p:grpSpPr>
        <p:sp>
          <p:nvSpPr>
            <p:cNvPr id="57" name="Rectangle: Rounded Corners 56">
              <a:extLst>
                <a:ext uri="{FF2B5EF4-FFF2-40B4-BE49-F238E27FC236}">
                  <a16:creationId xmlns:a16="http://schemas.microsoft.com/office/drawing/2014/main" id="{83F1236D-7377-4783-A81B-A68B12E823DD}"/>
                </a:ext>
              </a:extLst>
            </p:cNvPr>
            <p:cNvSpPr/>
            <p:nvPr/>
          </p:nvSpPr>
          <p:spPr>
            <a:xfrm>
              <a:off x="830999" y="2338760"/>
              <a:ext cx="5355489" cy="15852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Picture 40">
              <a:extLst>
                <a:ext uri="{FF2B5EF4-FFF2-40B4-BE49-F238E27FC236}">
                  <a16:creationId xmlns:a16="http://schemas.microsoft.com/office/drawing/2014/main" id="{FF396B6F-D59C-4E2F-B71E-70768BBC021F}"/>
                </a:ext>
              </a:extLst>
            </p:cNvPr>
            <p:cNvPicPr>
              <a:picLocks noChangeAspect="1"/>
            </p:cNvPicPr>
            <p:nvPr>
              <p:custDataLst>
                <p:tags r:id="rId18"/>
              </p:custDataLst>
            </p:nvPr>
          </p:nvPicPr>
          <p:blipFill>
            <a:blip r:embed="rId34">
              <a:extLst>
                <a:ext uri="{28A0092B-C50C-407E-A947-70E740481C1C}">
                  <a14:useLocalDpi xmlns:a14="http://schemas.microsoft.com/office/drawing/2010/main" val="0"/>
                </a:ext>
              </a:extLst>
            </a:blip>
            <a:stretch>
              <a:fillRect/>
            </a:stretch>
          </p:blipFill>
          <p:spPr>
            <a:xfrm>
              <a:off x="2856000" y="2451326"/>
              <a:ext cx="1939866" cy="645504"/>
            </a:xfrm>
            <a:prstGeom prst="rect">
              <a:avLst/>
            </a:prstGeom>
          </p:spPr>
        </p:pic>
        <p:pic>
          <p:nvPicPr>
            <p:cNvPr id="43" name="Picture 42">
              <a:extLst>
                <a:ext uri="{FF2B5EF4-FFF2-40B4-BE49-F238E27FC236}">
                  <a16:creationId xmlns:a16="http://schemas.microsoft.com/office/drawing/2014/main" id="{89B25EBF-D615-4E5E-B980-F7759536CA8C}"/>
                </a:ext>
              </a:extLst>
            </p:cNvPr>
            <p:cNvPicPr>
              <a:picLocks noChangeAspect="1"/>
            </p:cNvPicPr>
            <p:nvPr>
              <p:custDataLst>
                <p:tags r:id="rId19"/>
              </p:custDataLst>
            </p:nvPr>
          </p:nvPicPr>
          <p:blipFill>
            <a:blip r:embed="rId35">
              <a:extLst>
                <a:ext uri="{28A0092B-C50C-407E-A947-70E740481C1C}">
                  <a14:useLocalDpi xmlns:a14="http://schemas.microsoft.com/office/drawing/2010/main" val="0"/>
                </a:ext>
              </a:extLst>
            </a:blip>
            <a:stretch>
              <a:fillRect/>
            </a:stretch>
          </p:blipFill>
          <p:spPr>
            <a:xfrm>
              <a:off x="966000" y="3155898"/>
              <a:ext cx="4972896" cy="663947"/>
            </a:xfrm>
            <a:prstGeom prst="rect">
              <a:avLst/>
            </a:prstGeom>
          </p:spPr>
        </p:pic>
      </p:grpSp>
      <p:pic>
        <p:nvPicPr>
          <p:cNvPr id="54" name="Picture 53">
            <a:extLst>
              <a:ext uri="{FF2B5EF4-FFF2-40B4-BE49-F238E27FC236}">
                <a16:creationId xmlns:a16="http://schemas.microsoft.com/office/drawing/2014/main" id="{34CA59C3-FDE6-4C4F-8617-47EE4F3E83A9}"/>
              </a:ext>
            </a:extLst>
          </p:cNvPr>
          <p:cNvPicPr>
            <a:picLocks noChangeAspect="1"/>
          </p:cNvPicPr>
          <p:nvPr>
            <p:custDataLst>
              <p:tags r:id="rId13"/>
            </p:custDataLst>
          </p:nvPr>
        </p:nvPicPr>
        <p:blipFill>
          <a:blip r:embed="rId36">
            <a:extLst>
              <a:ext uri="{28A0092B-C50C-407E-A947-70E740481C1C}">
                <a14:useLocalDpi xmlns:a14="http://schemas.microsoft.com/office/drawing/2010/main" val="0"/>
              </a:ext>
            </a:extLst>
          </a:blip>
          <a:stretch>
            <a:fillRect/>
          </a:stretch>
        </p:blipFill>
        <p:spPr>
          <a:xfrm>
            <a:off x="508823" y="4085664"/>
            <a:ext cx="4729785" cy="333651"/>
          </a:xfrm>
          <a:prstGeom prst="rect">
            <a:avLst/>
          </a:prstGeom>
        </p:spPr>
      </p:pic>
      <p:pic>
        <p:nvPicPr>
          <p:cNvPr id="8" name="Picture 7">
            <a:extLst>
              <a:ext uri="{FF2B5EF4-FFF2-40B4-BE49-F238E27FC236}">
                <a16:creationId xmlns:a16="http://schemas.microsoft.com/office/drawing/2014/main" id="{5355E5CF-378F-43FB-995D-B77F291417E9}"/>
              </a:ext>
            </a:extLst>
          </p:cNvPr>
          <p:cNvPicPr>
            <a:picLocks noChangeAspect="1"/>
          </p:cNvPicPr>
          <p:nvPr>
            <p:custDataLst>
              <p:tags r:id="rId14"/>
            </p:custDataLst>
          </p:nvPr>
        </p:nvPicPr>
        <p:blipFill>
          <a:blip r:embed="rId37">
            <a:extLst>
              <a:ext uri="{28A0092B-C50C-407E-A947-70E740481C1C}">
                <a14:useLocalDpi xmlns:a14="http://schemas.microsoft.com/office/drawing/2010/main" val="0"/>
              </a:ext>
            </a:extLst>
          </a:blip>
          <a:stretch>
            <a:fillRect/>
          </a:stretch>
        </p:blipFill>
        <p:spPr>
          <a:xfrm>
            <a:off x="9124486" y="4863238"/>
            <a:ext cx="2877104" cy="663947"/>
          </a:xfrm>
          <a:prstGeom prst="rect">
            <a:avLst/>
          </a:prstGeom>
        </p:spPr>
      </p:pic>
      <p:grpSp>
        <p:nvGrpSpPr>
          <p:cNvPr id="16" name="Group 15">
            <a:extLst>
              <a:ext uri="{FF2B5EF4-FFF2-40B4-BE49-F238E27FC236}">
                <a16:creationId xmlns:a16="http://schemas.microsoft.com/office/drawing/2014/main" id="{DB1E180F-746B-486C-8C2D-56390498A986}"/>
              </a:ext>
            </a:extLst>
          </p:cNvPr>
          <p:cNvGrpSpPr/>
          <p:nvPr/>
        </p:nvGrpSpPr>
        <p:grpSpPr>
          <a:xfrm>
            <a:off x="6797219" y="1245356"/>
            <a:ext cx="5343384" cy="3926004"/>
            <a:chOff x="6797219" y="1245356"/>
            <a:chExt cx="5343384" cy="3926004"/>
          </a:xfrm>
        </p:grpSpPr>
        <p:grpSp>
          <p:nvGrpSpPr>
            <p:cNvPr id="12" name="Group 11">
              <a:extLst>
                <a:ext uri="{FF2B5EF4-FFF2-40B4-BE49-F238E27FC236}">
                  <a16:creationId xmlns:a16="http://schemas.microsoft.com/office/drawing/2014/main" id="{D578D9BD-A7D4-4736-8560-9897D318259F}"/>
                </a:ext>
              </a:extLst>
            </p:cNvPr>
            <p:cNvGrpSpPr/>
            <p:nvPr/>
          </p:nvGrpSpPr>
          <p:grpSpPr>
            <a:xfrm>
              <a:off x="6797219" y="1245356"/>
              <a:ext cx="5343384" cy="3926004"/>
              <a:chOff x="6797219" y="1245356"/>
              <a:chExt cx="5343384" cy="3926004"/>
            </a:xfrm>
          </p:grpSpPr>
          <p:sp>
            <p:nvSpPr>
              <p:cNvPr id="52" name="Freeform 11 1">
                <a:extLst>
                  <a:ext uri="{FF2B5EF4-FFF2-40B4-BE49-F238E27FC236}">
                    <a16:creationId xmlns:a16="http://schemas.microsoft.com/office/drawing/2014/main" id="{AAB1A7C8-759A-494D-9638-C08209A58BFC}"/>
                  </a:ext>
                </a:extLst>
              </p:cNvPr>
              <p:cNvSpPr>
                <a:spLocks/>
              </p:cNvSpPr>
              <p:nvPr/>
            </p:nvSpPr>
            <p:spPr bwMode="auto">
              <a:xfrm rot="21154381" flipH="1">
                <a:off x="11562174" y="1483231"/>
                <a:ext cx="46194" cy="199520"/>
              </a:xfrm>
              <a:custGeom>
                <a:avLst/>
                <a:gdLst>
                  <a:gd name="T0" fmla="*/ 0 w 1"/>
                  <a:gd name="T1" fmla="*/ 0 h 110"/>
                  <a:gd name="T2" fmla="*/ 2518569 w 1"/>
                  <a:gd name="T3" fmla="*/ 277217188 h 110"/>
                  <a:gd name="T4" fmla="*/ 0 60000 65536"/>
                  <a:gd name="T5" fmla="*/ 0 60000 65536"/>
                </a:gdLst>
                <a:ahLst/>
                <a:cxnLst>
                  <a:cxn ang="T4">
                    <a:pos x="T0" y="T1"/>
                  </a:cxn>
                  <a:cxn ang="T5">
                    <a:pos x="T2" y="T3"/>
                  </a:cxn>
                </a:cxnLst>
                <a:rect l="0" t="0" r="r" b="b"/>
                <a:pathLst>
                  <a:path w="1" h="110">
                    <a:moveTo>
                      <a:pt x="0" y="0"/>
                    </a:moveTo>
                    <a:lnTo>
                      <a:pt x="1" y="110"/>
                    </a:lnTo>
                  </a:path>
                </a:pathLst>
              </a:custGeom>
              <a:noFill/>
              <a:ln w="9525" cap="flat" cmpd="sng">
                <a:solidFill>
                  <a:schemeClr val="tx1"/>
                </a:solidFill>
                <a:prstDash val="solid"/>
                <a:miter lim="800000"/>
                <a:headEnd type="none" w="sm" len="sm"/>
                <a:tailEnd type="stealth"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000000"/>
                  </a:solidFill>
                </a:endParaRPr>
              </a:p>
            </p:txBody>
          </p:sp>
          <p:grpSp>
            <p:nvGrpSpPr>
              <p:cNvPr id="9" name="Group 8">
                <a:extLst>
                  <a:ext uri="{FF2B5EF4-FFF2-40B4-BE49-F238E27FC236}">
                    <a16:creationId xmlns:a16="http://schemas.microsoft.com/office/drawing/2014/main" id="{36857BF8-3621-426F-A472-A2207161AC0D}"/>
                  </a:ext>
                </a:extLst>
              </p:cNvPr>
              <p:cNvGrpSpPr/>
              <p:nvPr/>
            </p:nvGrpSpPr>
            <p:grpSpPr>
              <a:xfrm>
                <a:off x="6797219" y="1245356"/>
                <a:ext cx="5343384" cy="3926004"/>
                <a:chOff x="6797219" y="1245356"/>
                <a:chExt cx="5343384" cy="3926004"/>
              </a:xfrm>
            </p:grpSpPr>
            <p:sp>
              <p:nvSpPr>
                <p:cNvPr id="33" name="Freeform: Shape 32">
                  <a:extLst>
                    <a:ext uri="{FF2B5EF4-FFF2-40B4-BE49-F238E27FC236}">
                      <a16:creationId xmlns:a16="http://schemas.microsoft.com/office/drawing/2014/main" id="{35CD16F9-DC7E-49D3-B5B4-47938ADE85A2}"/>
                    </a:ext>
                  </a:extLst>
                </p:cNvPr>
                <p:cNvSpPr/>
                <p:nvPr/>
              </p:nvSpPr>
              <p:spPr>
                <a:xfrm rot="19723826">
                  <a:off x="7253581" y="2436900"/>
                  <a:ext cx="1919455" cy="2734460"/>
                </a:xfrm>
                <a:custGeom>
                  <a:avLst/>
                  <a:gdLst>
                    <a:gd name="connsiteX0" fmla="*/ 150471 w 2639028"/>
                    <a:gd name="connsiteY0" fmla="*/ 462987 h 3553427"/>
                    <a:gd name="connsiteX1" fmla="*/ 150471 w 2639028"/>
                    <a:gd name="connsiteY1" fmla="*/ 462987 h 3553427"/>
                    <a:gd name="connsiteX2" fmla="*/ 69448 w 2639028"/>
                    <a:gd name="connsiteY2" fmla="*/ 613458 h 3553427"/>
                    <a:gd name="connsiteX3" fmla="*/ 46299 w 2639028"/>
                    <a:gd name="connsiteY3" fmla="*/ 648182 h 3553427"/>
                    <a:gd name="connsiteX4" fmla="*/ 34724 w 2639028"/>
                    <a:gd name="connsiteY4" fmla="*/ 682906 h 3553427"/>
                    <a:gd name="connsiteX5" fmla="*/ 0 w 2639028"/>
                    <a:gd name="connsiteY5" fmla="*/ 752354 h 3553427"/>
                    <a:gd name="connsiteX6" fmla="*/ 11575 w 2639028"/>
                    <a:gd name="connsiteY6" fmla="*/ 1099594 h 3553427"/>
                    <a:gd name="connsiteX7" fmla="*/ 23149 w 2639028"/>
                    <a:gd name="connsiteY7" fmla="*/ 1134319 h 3553427"/>
                    <a:gd name="connsiteX8" fmla="*/ 34724 w 2639028"/>
                    <a:gd name="connsiteY8" fmla="*/ 1226916 h 3553427"/>
                    <a:gd name="connsiteX9" fmla="*/ 46299 w 2639028"/>
                    <a:gd name="connsiteY9" fmla="*/ 1643605 h 3553427"/>
                    <a:gd name="connsiteX10" fmla="*/ 57874 w 2639028"/>
                    <a:gd name="connsiteY10" fmla="*/ 1678329 h 3553427"/>
                    <a:gd name="connsiteX11" fmla="*/ 92598 w 2639028"/>
                    <a:gd name="connsiteY11" fmla="*/ 1770926 h 3553427"/>
                    <a:gd name="connsiteX12" fmla="*/ 127322 w 2639028"/>
                    <a:gd name="connsiteY12" fmla="*/ 1817225 h 3553427"/>
                    <a:gd name="connsiteX13" fmla="*/ 150471 w 2639028"/>
                    <a:gd name="connsiteY13" fmla="*/ 1863524 h 3553427"/>
                    <a:gd name="connsiteX14" fmla="*/ 162046 w 2639028"/>
                    <a:gd name="connsiteY14" fmla="*/ 1909822 h 3553427"/>
                    <a:gd name="connsiteX15" fmla="*/ 173620 w 2639028"/>
                    <a:gd name="connsiteY15" fmla="*/ 1944546 h 3553427"/>
                    <a:gd name="connsiteX16" fmla="*/ 150471 w 2639028"/>
                    <a:gd name="connsiteY16" fmla="*/ 2118167 h 3553427"/>
                    <a:gd name="connsiteX17" fmla="*/ 127322 w 2639028"/>
                    <a:gd name="connsiteY17" fmla="*/ 2164465 h 3553427"/>
                    <a:gd name="connsiteX18" fmla="*/ 92598 w 2639028"/>
                    <a:gd name="connsiteY18" fmla="*/ 2222339 h 3553427"/>
                    <a:gd name="connsiteX19" fmla="*/ 34724 w 2639028"/>
                    <a:gd name="connsiteY19" fmla="*/ 2395959 h 3553427"/>
                    <a:gd name="connsiteX20" fmla="*/ 11575 w 2639028"/>
                    <a:gd name="connsiteY20" fmla="*/ 2465407 h 3553427"/>
                    <a:gd name="connsiteX21" fmla="*/ 0 w 2639028"/>
                    <a:gd name="connsiteY21" fmla="*/ 2500131 h 3553427"/>
                    <a:gd name="connsiteX22" fmla="*/ 34724 w 2639028"/>
                    <a:gd name="connsiteY22" fmla="*/ 2777924 h 3553427"/>
                    <a:gd name="connsiteX23" fmla="*/ 46299 w 2639028"/>
                    <a:gd name="connsiteY23" fmla="*/ 2824222 h 3553427"/>
                    <a:gd name="connsiteX24" fmla="*/ 69448 w 2639028"/>
                    <a:gd name="connsiteY24" fmla="*/ 2847372 h 3553427"/>
                    <a:gd name="connsiteX25" fmla="*/ 92598 w 2639028"/>
                    <a:gd name="connsiteY25" fmla="*/ 2882096 h 3553427"/>
                    <a:gd name="connsiteX26" fmla="*/ 127322 w 2639028"/>
                    <a:gd name="connsiteY26" fmla="*/ 2939969 h 3553427"/>
                    <a:gd name="connsiteX27" fmla="*/ 150471 w 2639028"/>
                    <a:gd name="connsiteY27" fmla="*/ 3020992 h 3553427"/>
                    <a:gd name="connsiteX28" fmla="*/ 208344 w 2639028"/>
                    <a:gd name="connsiteY28" fmla="*/ 3102015 h 3553427"/>
                    <a:gd name="connsiteX29" fmla="*/ 243068 w 2639028"/>
                    <a:gd name="connsiteY29" fmla="*/ 3113589 h 3553427"/>
                    <a:gd name="connsiteX30" fmla="*/ 347241 w 2639028"/>
                    <a:gd name="connsiteY30" fmla="*/ 3171463 h 3553427"/>
                    <a:gd name="connsiteX31" fmla="*/ 381965 w 2639028"/>
                    <a:gd name="connsiteY31" fmla="*/ 3194612 h 3553427"/>
                    <a:gd name="connsiteX32" fmla="*/ 428263 w 2639028"/>
                    <a:gd name="connsiteY32" fmla="*/ 3217762 h 3553427"/>
                    <a:gd name="connsiteX33" fmla="*/ 555585 w 2639028"/>
                    <a:gd name="connsiteY33" fmla="*/ 3264060 h 3553427"/>
                    <a:gd name="connsiteX34" fmla="*/ 613458 w 2639028"/>
                    <a:gd name="connsiteY34" fmla="*/ 3275635 h 3553427"/>
                    <a:gd name="connsiteX35" fmla="*/ 659757 w 2639028"/>
                    <a:gd name="connsiteY35" fmla="*/ 3298784 h 3553427"/>
                    <a:gd name="connsiteX36" fmla="*/ 717631 w 2639028"/>
                    <a:gd name="connsiteY36" fmla="*/ 3310359 h 3553427"/>
                    <a:gd name="connsiteX37" fmla="*/ 752355 w 2639028"/>
                    <a:gd name="connsiteY37" fmla="*/ 3321934 h 3553427"/>
                    <a:gd name="connsiteX38" fmla="*/ 844952 w 2639028"/>
                    <a:gd name="connsiteY38" fmla="*/ 3345083 h 3553427"/>
                    <a:gd name="connsiteX39" fmla="*/ 949124 w 2639028"/>
                    <a:gd name="connsiteY39" fmla="*/ 3391382 h 3553427"/>
                    <a:gd name="connsiteX40" fmla="*/ 1006998 w 2639028"/>
                    <a:gd name="connsiteY40" fmla="*/ 3402957 h 3553427"/>
                    <a:gd name="connsiteX41" fmla="*/ 1053296 w 2639028"/>
                    <a:gd name="connsiteY41" fmla="*/ 3426106 h 3553427"/>
                    <a:gd name="connsiteX42" fmla="*/ 1099595 w 2639028"/>
                    <a:gd name="connsiteY42" fmla="*/ 3437681 h 3553427"/>
                    <a:gd name="connsiteX43" fmla="*/ 1134319 w 2639028"/>
                    <a:gd name="connsiteY43" fmla="*/ 3449255 h 3553427"/>
                    <a:gd name="connsiteX44" fmla="*/ 1203767 w 2639028"/>
                    <a:gd name="connsiteY44" fmla="*/ 3495554 h 3553427"/>
                    <a:gd name="connsiteX45" fmla="*/ 1273215 w 2639028"/>
                    <a:gd name="connsiteY45" fmla="*/ 3518703 h 3553427"/>
                    <a:gd name="connsiteX46" fmla="*/ 1307939 w 2639028"/>
                    <a:gd name="connsiteY46" fmla="*/ 3530278 h 3553427"/>
                    <a:gd name="connsiteX47" fmla="*/ 1388962 w 2639028"/>
                    <a:gd name="connsiteY47" fmla="*/ 3553427 h 3553427"/>
                    <a:gd name="connsiteX48" fmla="*/ 1828800 w 2639028"/>
                    <a:gd name="connsiteY48" fmla="*/ 3541853 h 3553427"/>
                    <a:gd name="connsiteX49" fmla="*/ 1898248 w 2639028"/>
                    <a:gd name="connsiteY49" fmla="*/ 3518703 h 3553427"/>
                    <a:gd name="connsiteX50" fmla="*/ 1932972 w 2639028"/>
                    <a:gd name="connsiteY50" fmla="*/ 3507129 h 3553427"/>
                    <a:gd name="connsiteX51" fmla="*/ 1967696 w 2639028"/>
                    <a:gd name="connsiteY51" fmla="*/ 3472405 h 3553427"/>
                    <a:gd name="connsiteX52" fmla="*/ 2025570 w 2639028"/>
                    <a:gd name="connsiteY52" fmla="*/ 3449255 h 3553427"/>
                    <a:gd name="connsiteX53" fmla="*/ 2106593 w 2639028"/>
                    <a:gd name="connsiteY53" fmla="*/ 3402957 h 3553427"/>
                    <a:gd name="connsiteX54" fmla="*/ 2152891 w 2639028"/>
                    <a:gd name="connsiteY54" fmla="*/ 3379807 h 3553427"/>
                    <a:gd name="connsiteX55" fmla="*/ 2210765 w 2639028"/>
                    <a:gd name="connsiteY55" fmla="*/ 3321934 h 3553427"/>
                    <a:gd name="connsiteX56" fmla="*/ 2291787 w 2639028"/>
                    <a:gd name="connsiteY56" fmla="*/ 3252486 h 3553427"/>
                    <a:gd name="connsiteX57" fmla="*/ 2314937 w 2639028"/>
                    <a:gd name="connsiteY57" fmla="*/ 3217762 h 3553427"/>
                    <a:gd name="connsiteX58" fmla="*/ 2338086 w 2639028"/>
                    <a:gd name="connsiteY58" fmla="*/ 3194612 h 3553427"/>
                    <a:gd name="connsiteX59" fmla="*/ 2361236 w 2639028"/>
                    <a:gd name="connsiteY59" fmla="*/ 3159888 h 3553427"/>
                    <a:gd name="connsiteX60" fmla="*/ 2395960 w 2639028"/>
                    <a:gd name="connsiteY60" fmla="*/ 3136739 h 3553427"/>
                    <a:gd name="connsiteX61" fmla="*/ 2419109 w 2639028"/>
                    <a:gd name="connsiteY61" fmla="*/ 3067291 h 3553427"/>
                    <a:gd name="connsiteX62" fmla="*/ 2442258 w 2639028"/>
                    <a:gd name="connsiteY62" fmla="*/ 3032567 h 3553427"/>
                    <a:gd name="connsiteX63" fmla="*/ 2453833 w 2639028"/>
                    <a:gd name="connsiteY63" fmla="*/ 2997843 h 3553427"/>
                    <a:gd name="connsiteX64" fmla="*/ 2511706 w 2639028"/>
                    <a:gd name="connsiteY64" fmla="*/ 2905245 h 3553427"/>
                    <a:gd name="connsiteX65" fmla="*/ 2534856 w 2639028"/>
                    <a:gd name="connsiteY65" fmla="*/ 2812648 h 3553427"/>
                    <a:gd name="connsiteX66" fmla="*/ 2569580 w 2639028"/>
                    <a:gd name="connsiteY66" fmla="*/ 2754774 h 3553427"/>
                    <a:gd name="connsiteX67" fmla="*/ 2581155 w 2639028"/>
                    <a:gd name="connsiteY67" fmla="*/ 2696901 h 3553427"/>
                    <a:gd name="connsiteX68" fmla="*/ 2604304 w 2639028"/>
                    <a:gd name="connsiteY68" fmla="*/ 2627453 h 3553427"/>
                    <a:gd name="connsiteX69" fmla="*/ 2615879 w 2639028"/>
                    <a:gd name="connsiteY69" fmla="*/ 2558005 h 3553427"/>
                    <a:gd name="connsiteX70" fmla="*/ 2627453 w 2639028"/>
                    <a:gd name="connsiteY70" fmla="*/ 2511706 h 3553427"/>
                    <a:gd name="connsiteX71" fmla="*/ 2639028 w 2639028"/>
                    <a:gd name="connsiteY71" fmla="*/ 2419108 h 3553427"/>
                    <a:gd name="connsiteX72" fmla="*/ 2627453 w 2639028"/>
                    <a:gd name="connsiteY72" fmla="*/ 2083443 h 3553427"/>
                    <a:gd name="connsiteX73" fmla="*/ 2615879 w 2639028"/>
                    <a:gd name="connsiteY73" fmla="*/ 2025569 h 3553427"/>
                    <a:gd name="connsiteX74" fmla="*/ 2604304 w 2639028"/>
                    <a:gd name="connsiteY74" fmla="*/ 1956121 h 3553427"/>
                    <a:gd name="connsiteX75" fmla="*/ 2581155 w 2639028"/>
                    <a:gd name="connsiteY75" fmla="*/ 1863524 h 3553427"/>
                    <a:gd name="connsiteX76" fmla="*/ 2569580 w 2639028"/>
                    <a:gd name="connsiteY76" fmla="*/ 1805650 h 3553427"/>
                    <a:gd name="connsiteX77" fmla="*/ 2546431 w 2639028"/>
                    <a:gd name="connsiteY77" fmla="*/ 1701478 h 3553427"/>
                    <a:gd name="connsiteX78" fmla="*/ 2523281 w 2639028"/>
                    <a:gd name="connsiteY78" fmla="*/ 1678329 h 3553427"/>
                    <a:gd name="connsiteX79" fmla="*/ 2488557 w 2639028"/>
                    <a:gd name="connsiteY79" fmla="*/ 1620455 h 3553427"/>
                    <a:gd name="connsiteX80" fmla="*/ 2442258 w 2639028"/>
                    <a:gd name="connsiteY80" fmla="*/ 1562582 h 3553427"/>
                    <a:gd name="connsiteX81" fmla="*/ 2407534 w 2639028"/>
                    <a:gd name="connsiteY81" fmla="*/ 1539432 h 3553427"/>
                    <a:gd name="connsiteX82" fmla="*/ 2326512 w 2639028"/>
                    <a:gd name="connsiteY82" fmla="*/ 1493134 h 3553427"/>
                    <a:gd name="connsiteX83" fmla="*/ 2257063 w 2639028"/>
                    <a:gd name="connsiteY83" fmla="*/ 1481559 h 3553427"/>
                    <a:gd name="connsiteX84" fmla="*/ 2141317 w 2639028"/>
                    <a:gd name="connsiteY84" fmla="*/ 1458410 h 3553427"/>
                    <a:gd name="connsiteX85" fmla="*/ 2118167 w 2639028"/>
                    <a:gd name="connsiteY85" fmla="*/ 1435260 h 3553427"/>
                    <a:gd name="connsiteX86" fmla="*/ 2048719 w 2639028"/>
                    <a:gd name="connsiteY86" fmla="*/ 1412111 h 3553427"/>
                    <a:gd name="connsiteX87" fmla="*/ 1979271 w 2639028"/>
                    <a:gd name="connsiteY87" fmla="*/ 1342663 h 3553427"/>
                    <a:gd name="connsiteX88" fmla="*/ 1956122 w 2639028"/>
                    <a:gd name="connsiteY88" fmla="*/ 1319513 h 3553427"/>
                    <a:gd name="connsiteX89" fmla="*/ 1932972 w 2639028"/>
                    <a:gd name="connsiteY89" fmla="*/ 1296364 h 3553427"/>
                    <a:gd name="connsiteX90" fmla="*/ 1909823 w 2639028"/>
                    <a:gd name="connsiteY90" fmla="*/ 1250065 h 3553427"/>
                    <a:gd name="connsiteX91" fmla="*/ 1886674 w 2639028"/>
                    <a:gd name="connsiteY91" fmla="*/ 1215341 h 3553427"/>
                    <a:gd name="connsiteX92" fmla="*/ 1851949 w 2639028"/>
                    <a:gd name="connsiteY92" fmla="*/ 1099594 h 3553427"/>
                    <a:gd name="connsiteX93" fmla="*/ 1840375 w 2639028"/>
                    <a:gd name="connsiteY93" fmla="*/ 1064870 h 3553427"/>
                    <a:gd name="connsiteX94" fmla="*/ 1817225 w 2639028"/>
                    <a:gd name="connsiteY94" fmla="*/ 902825 h 3553427"/>
                    <a:gd name="connsiteX95" fmla="*/ 1805651 w 2639028"/>
                    <a:gd name="connsiteY95" fmla="*/ 451412 h 3553427"/>
                    <a:gd name="connsiteX96" fmla="*/ 1794076 w 2639028"/>
                    <a:gd name="connsiteY96" fmla="*/ 370389 h 3553427"/>
                    <a:gd name="connsiteX97" fmla="*/ 1770927 w 2639028"/>
                    <a:gd name="connsiteY97" fmla="*/ 324091 h 3553427"/>
                    <a:gd name="connsiteX98" fmla="*/ 1724628 w 2639028"/>
                    <a:gd name="connsiteY98" fmla="*/ 231493 h 3553427"/>
                    <a:gd name="connsiteX99" fmla="*/ 1632031 w 2639028"/>
                    <a:gd name="connsiteY99" fmla="*/ 127321 h 3553427"/>
                    <a:gd name="connsiteX100" fmla="*/ 1608881 w 2639028"/>
                    <a:gd name="connsiteY100" fmla="*/ 104172 h 3553427"/>
                    <a:gd name="connsiteX101" fmla="*/ 1574157 w 2639028"/>
                    <a:gd name="connsiteY101" fmla="*/ 92597 h 3553427"/>
                    <a:gd name="connsiteX102" fmla="*/ 1539433 w 2639028"/>
                    <a:gd name="connsiteY102" fmla="*/ 57873 h 3553427"/>
                    <a:gd name="connsiteX103" fmla="*/ 1423686 w 2639028"/>
                    <a:gd name="connsiteY103" fmla="*/ 23149 h 3553427"/>
                    <a:gd name="connsiteX104" fmla="*/ 1354238 w 2639028"/>
                    <a:gd name="connsiteY104" fmla="*/ 0 h 3553427"/>
                    <a:gd name="connsiteX105" fmla="*/ 1041722 w 2639028"/>
                    <a:gd name="connsiteY105" fmla="*/ 11574 h 3553427"/>
                    <a:gd name="connsiteX106" fmla="*/ 1006998 w 2639028"/>
                    <a:gd name="connsiteY106" fmla="*/ 23149 h 3553427"/>
                    <a:gd name="connsiteX107" fmla="*/ 914400 w 2639028"/>
                    <a:gd name="connsiteY107" fmla="*/ 46298 h 3553427"/>
                    <a:gd name="connsiteX108" fmla="*/ 810228 w 2639028"/>
                    <a:gd name="connsiteY108" fmla="*/ 69448 h 3553427"/>
                    <a:gd name="connsiteX109" fmla="*/ 775504 w 2639028"/>
                    <a:gd name="connsiteY109" fmla="*/ 92597 h 3553427"/>
                    <a:gd name="connsiteX110" fmla="*/ 740780 w 2639028"/>
                    <a:gd name="connsiteY110" fmla="*/ 104172 h 3553427"/>
                    <a:gd name="connsiteX111" fmla="*/ 694481 w 2639028"/>
                    <a:gd name="connsiteY111" fmla="*/ 127321 h 3553427"/>
                    <a:gd name="connsiteX112" fmla="*/ 625033 w 2639028"/>
                    <a:gd name="connsiteY112" fmla="*/ 185194 h 3553427"/>
                    <a:gd name="connsiteX113" fmla="*/ 567160 w 2639028"/>
                    <a:gd name="connsiteY113" fmla="*/ 231493 h 3553427"/>
                    <a:gd name="connsiteX114" fmla="*/ 497712 w 2639028"/>
                    <a:gd name="connsiteY114" fmla="*/ 254643 h 3553427"/>
                    <a:gd name="connsiteX115" fmla="*/ 462987 w 2639028"/>
                    <a:gd name="connsiteY115" fmla="*/ 277792 h 3553427"/>
                    <a:gd name="connsiteX116" fmla="*/ 393539 w 2639028"/>
                    <a:gd name="connsiteY116" fmla="*/ 300941 h 3553427"/>
                    <a:gd name="connsiteX117" fmla="*/ 335666 w 2639028"/>
                    <a:gd name="connsiteY117" fmla="*/ 335665 h 3553427"/>
                    <a:gd name="connsiteX118" fmla="*/ 289367 w 2639028"/>
                    <a:gd name="connsiteY118" fmla="*/ 381964 h 3553427"/>
                    <a:gd name="connsiteX119" fmla="*/ 254643 w 2639028"/>
                    <a:gd name="connsiteY119" fmla="*/ 405113 h 3553427"/>
                    <a:gd name="connsiteX120" fmla="*/ 231494 w 2639028"/>
                    <a:gd name="connsiteY120" fmla="*/ 428263 h 3553427"/>
                    <a:gd name="connsiteX121" fmla="*/ 150471 w 2639028"/>
                    <a:gd name="connsiteY121" fmla="*/ 462987 h 35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639028" h="3553427">
                      <a:moveTo>
                        <a:pt x="150471" y="462987"/>
                      </a:moveTo>
                      <a:lnTo>
                        <a:pt x="150471" y="462987"/>
                      </a:lnTo>
                      <a:cubicBezTo>
                        <a:pt x="1297" y="701665"/>
                        <a:pt x="151948" y="448458"/>
                        <a:pt x="69448" y="613458"/>
                      </a:cubicBezTo>
                      <a:cubicBezTo>
                        <a:pt x="63227" y="625900"/>
                        <a:pt x="52520" y="635740"/>
                        <a:pt x="46299" y="648182"/>
                      </a:cubicBezTo>
                      <a:cubicBezTo>
                        <a:pt x="40843" y="659095"/>
                        <a:pt x="40180" y="671993"/>
                        <a:pt x="34724" y="682906"/>
                      </a:cubicBezTo>
                      <a:cubicBezTo>
                        <a:pt x="-10152" y="772657"/>
                        <a:pt x="29094" y="665074"/>
                        <a:pt x="0" y="752354"/>
                      </a:cubicBezTo>
                      <a:cubicBezTo>
                        <a:pt x="3858" y="868101"/>
                        <a:pt x="4569" y="983995"/>
                        <a:pt x="11575" y="1099594"/>
                      </a:cubicBezTo>
                      <a:cubicBezTo>
                        <a:pt x="12313" y="1111773"/>
                        <a:pt x="20966" y="1122315"/>
                        <a:pt x="23149" y="1134319"/>
                      </a:cubicBezTo>
                      <a:cubicBezTo>
                        <a:pt x="28713" y="1164923"/>
                        <a:pt x="30866" y="1196050"/>
                        <a:pt x="34724" y="1226916"/>
                      </a:cubicBezTo>
                      <a:cubicBezTo>
                        <a:pt x="38582" y="1365812"/>
                        <a:pt x="39183" y="1504837"/>
                        <a:pt x="46299" y="1643605"/>
                      </a:cubicBezTo>
                      <a:cubicBezTo>
                        <a:pt x="46924" y="1655790"/>
                        <a:pt x="54522" y="1666598"/>
                        <a:pt x="57874" y="1678329"/>
                      </a:cubicBezTo>
                      <a:cubicBezTo>
                        <a:pt x="71908" y="1727447"/>
                        <a:pt x="64205" y="1725497"/>
                        <a:pt x="92598" y="1770926"/>
                      </a:cubicBezTo>
                      <a:cubicBezTo>
                        <a:pt x="102822" y="1787285"/>
                        <a:pt x="117098" y="1800866"/>
                        <a:pt x="127322" y="1817225"/>
                      </a:cubicBezTo>
                      <a:cubicBezTo>
                        <a:pt x="136467" y="1831857"/>
                        <a:pt x="144413" y="1847368"/>
                        <a:pt x="150471" y="1863524"/>
                      </a:cubicBezTo>
                      <a:cubicBezTo>
                        <a:pt x="156057" y="1878419"/>
                        <a:pt x="157676" y="1894526"/>
                        <a:pt x="162046" y="1909822"/>
                      </a:cubicBezTo>
                      <a:cubicBezTo>
                        <a:pt x="165398" y="1921553"/>
                        <a:pt x="169762" y="1932971"/>
                        <a:pt x="173620" y="1944546"/>
                      </a:cubicBezTo>
                      <a:cubicBezTo>
                        <a:pt x="167930" y="2012834"/>
                        <a:pt x="174927" y="2061104"/>
                        <a:pt x="150471" y="2118167"/>
                      </a:cubicBezTo>
                      <a:cubicBezTo>
                        <a:pt x="143674" y="2134026"/>
                        <a:pt x="134119" y="2148606"/>
                        <a:pt x="127322" y="2164465"/>
                      </a:cubicBezTo>
                      <a:cubicBezTo>
                        <a:pt x="104783" y="2217055"/>
                        <a:pt x="131094" y="2183842"/>
                        <a:pt x="92598" y="2222339"/>
                      </a:cubicBezTo>
                      <a:lnTo>
                        <a:pt x="34724" y="2395959"/>
                      </a:lnTo>
                      <a:lnTo>
                        <a:pt x="11575" y="2465407"/>
                      </a:lnTo>
                      <a:lnTo>
                        <a:pt x="0" y="2500131"/>
                      </a:lnTo>
                      <a:cubicBezTo>
                        <a:pt x="18232" y="2846536"/>
                        <a:pt x="-17263" y="2621964"/>
                        <a:pt x="34724" y="2777924"/>
                      </a:cubicBezTo>
                      <a:cubicBezTo>
                        <a:pt x="39754" y="2793015"/>
                        <a:pt x="39185" y="2809994"/>
                        <a:pt x="46299" y="2824222"/>
                      </a:cubicBezTo>
                      <a:cubicBezTo>
                        <a:pt x="51179" y="2833983"/>
                        <a:pt x="62631" y="2838851"/>
                        <a:pt x="69448" y="2847372"/>
                      </a:cubicBezTo>
                      <a:cubicBezTo>
                        <a:pt x="78138" y="2858235"/>
                        <a:pt x="84881" y="2870521"/>
                        <a:pt x="92598" y="2882096"/>
                      </a:cubicBezTo>
                      <a:cubicBezTo>
                        <a:pt x="125385" y="2980463"/>
                        <a:pt x="79657" y="2860528"/>
                        <a:pt x="127322" y="2939969"/>
                      </a:cubicBezTo>
                      <a:cubicBezTo>
                        <a:pt x="138579" y="2958731"/>
                        <a:pt x="142909" y="3003346"/>
                        <a:pt x="150471" y="3020992"/>
                      </a:cubicBezTo>
                      <a:cubicBezTo>
                        <a:pt x="155163" y="3031940"/>
                        <a:pt x="205709" y="3099819"/>
                        <a:pt x="208344" y="3102015"/>
                      </a:cubicBezTo>
                      <a:cubicBezTo>
                        <a:pt x="217717" y="3109826"/>
                        <a:pt x="231493" y="3109731"/>
                        <a:pt x="243068" y="3113589"/>
                      </a:cubicBezTo>
                      <a:cubicBezTo>
                        <a:pt x="286656" y="3178970"/>
                        <a:pt x="243035" y="3129780"/>
                        <a:pt x="347241" y="3171463"/>
                      </a:cubicBezTo>
                      <a:cubicBezTo>
                        <a:pt x="360157" y="3176629"/>
                        <a:pt x="369887" y="3187710"/>
                        <a:pt x="381965" y="3194612"/>
                      </a:cubicBezTo>
                      <a:cubicBezTo>
                        <a:pt x="396946" y="3203173"/>
                        <a:pt x="412496" y="3210754"/>
                        <a:pt x="428263" y="3217762"/>
                      </a:cubicBezTo>
                      <a:cubicBezTo>
                        <a:pt x="452740" y="3228641"/>
                        <a:pt x="532256" y="3259394"/>
                        <a:pt x="555585" y="3264060"/>
                      </a:cubicBezTo>
                      <a:lnTo>
                        <a:pt x="613458" y="3275635"/>
                      </a:lnTo>
                      <a:cubicBezTo>
                        <a:pt x="628891" y="3283351"/>
                        <a:pt x="643388" y="3293328"/>
                        <a:pt x="659757" y="3298784"/>
                      </a:cubicBezTo>
                      <a:cubicBezTo>
                        <a:pt x="678421" y="3305005"/>
                        <a:pt x="698545" y="3305587"/>
                        <a:pt x="717631" y="3310359"/>
                      </a:cubicBezTo>
                      <a:cubicBezTo>
                        <a:pt x="729468" y="3313318"/>
                        <a:pt x="740584" y="3318724"/>
                        <a:pt x="752355" y="3321934"/>
                      </a:cubicBezTo>
                      <a:cubicBezTo>
                        <a:pt x="783050" y="3330305"/>
                        <a:pt x="816495" y="3330855"/>
                        <a:pt x="844952" y="3345083"/>
                      </a:cubicBezTo>
                      <a:cubicBezTo>
                        <a:pt x="879147" y="3362180"/>
                        <a:pt x="912183" y="3380299"/>
                        <a:pt x="949124" y="3391382"/>
                      </a:cubicBezTo>
                      <a:cubicBezTo>
                        <a:pt x="967968" y="3397035"/>
                        <a:pt x="987707" y="3399099"/>
                        <a:pt x="1006998" y="3402957"/>
                      </a:cubicBezTo>
                      <a:cubicBezTo>
                        <a:pt x="1022431" y="3410673"/>
                        <a:pt x="1037140" y="3420048"/>
                        <a:pt x="1053296" y="3426106"/>
                      </a:cubicBezTo>
                      <a:cubicBezTo>
                        <a:pt x="1068191" y="3431692"/>
                        <a:pt x="1084299" y="3433311"/>
                        <a:pt x="1099595" y="3437681"/>
                      </a:cubicBezTo>
                      <a:cubicBezTo>
                        <a:pt x="1111326" y="3441033"/>
                        <a:pt x="1122744" y="3445397"/>
                        <a:pt x="1134319" y="3449255"/>
                      </a:cubicBezTo>
                      <a:cubicBezTo>
                        <a:pt x="1157468" y="3464688"/>
                        <a:pt x="1177373" y="3486756"/>
                        <a:pt x="1203767" y="3495554"/>
                      </a:cubicBezTo>
                      <a:lnTo>
                        <a:pt x="1273215" y="3518703"/>
                      </a:lnTo>
                      <a:cubicBezTo>
                        <a:pt x="1284790" y="3522561"/>
                        <a:pt x="1296102" y="3527319"/>
                        <a:pt x="1307939" y="3530278"/>
                      </a:cubicBezTo>
                      <a:cubicBezTo>
                        <a:pt x="1366074" y="3544812"/>
                        <a:pt x="1339146" y="3536823"/>
                        <a:pt x="1388962" y="3553427"/>
                      </a:cubicBezTo>
                      <a:cubicBezTo>
                        <a:pt x="1535575" y="3549569"/>
                        <a:pt x="1682476" y="3551830"/>
                        <a:pt x="1828800" y="3541853"/>
                      </a:cubicBezTo>
                      <a:cubicBezTo>
                        <a:pt x="1853145" y="3540193"/>
                        <a:pt x="1875099" y="3526419"/>
                        <a:pt x="1898248" y="3518703"/>
                      </a:cubicBezTo>
                      <a:lnTo>
                        <a:pt x="1932972" y="3507129"/>
                      </a:lnTo>
                      <a:cubicBezTo>
                        <a:pt x="1944547" y="3495554"/>
                        <a:pt x="1953815" y="3481081"/>
                        <a:pt x="1967696" y="3472405"/>
                      </a:cubicBezTo>
                      <a:cubicBezTo>
                        <a:pt x="1985315" y="3461393"/>
                        <a:pt x="2006583" y="3457694"/>
                        <a:pt x="2025570" y="3449255"/>
                      </a:cubicBezTo>
                      <a:cubicBezTo>
                        <a:pt x="2104256" y="3414283"/>
                        <a:pt x="2041430" y="3440193"/>
                        <a:pt x="2106593" y="3402957"/>
                      </a:cubicBezTo>
                      <a:cubicBezTo>
                        <a:pt x="2121574" y="3394396"/>
                        <a:pt x="2139271" y="3390400"/>
                        <a:pt x="2152891" y="3379807"/>
                      </a:cubicBezTo>
                      <a:cubicBezTo>
                        <a:pt x="2174426" y="3363058"/>
                        <a:pt x="2188940" y="3338303"/>
                        <a:pt x="2210765" y="3321934"/>
                      </a:cubicBezTo>
                      <a:cubicBezTo>
                        <a:pt x="2244826" y="3296388"/>
                        <a:pt x="2264917" y="3284729"/>
                        <a:pt x="2291787" y="3252486"/>
                      </a:cubicBezTo>
                      <a:cubicBezTo>
                        <a:pt x="2300693" y="3241799"/>
                        <a:pt x="2306247" y="3228625"/>
                        <a:pt x="2314937" y="3217762"/>
                      </a:cubicBezTo>
                      <a:cubicBezTo>
                        <a:pt x="2321754" y="3209241"/>
                        <a:pt x="2331269" y="3203133"/>
                        <a:pt x="2338086" y="3194612"/>
                      </a:cubicBezTo>
                      <a:cubicBezTo>
                        <a:pt x="2346776" y="3183749"/>
                        <a:pt x="2351399" y="3169725"/>
                        <a:pt x="2361236" y="3159888"/>
                      </a:cubicBezTo>
                      <a:cubicBezTo>
                        <a:pt x="2371073" y="3150052"/>
                        <a:pt x="2384385" y="3144455"/>
                        <a:pt x="2395960" y="3136739"/>
                      </a:cubicBezTo>
                      <a:cubicBezTo>
                        <a:pt x="2403676" y="3113590"/>
                        <a:pt x="2405574" y="3087594"/>
                        <a:pt x="2419109" y="3067291"/>
                      </a:cubicBezTo>
                      <a:cubicBezTo>
                        <a:pt x="2426825" y="3055716"/>
                        <a:pt x="2436037" y="3045009"/>
                        <a:pt x="2442258" y="3032567"/>
                      </a:cubicBezTo>
                      <a:cubicBezTo>
                        <a:pt x="2447714" y="3021654"/>
                        <a:pt x="2447991" y="3008554"/>
                        <a:pt x="2453833" y="2997843"/>
                      </a:cubicBezTo>
                      <a:cubicBezTo>
                        <a:pt x="2471262" y="2965889"/>
                        <a:pt x="2511706" y="2905245"/>
                        <a:pt x="2511706" y="2905245"/>
                      </a:cubicBezTo>
                      <a:cubicBezTo>
                        <a:pt x="2516109" y="2883231"/>
                        <a:pt x="2522992" y="2836377"/>
                        <a:pt x="2534856" y="2812648"/>
                      </a:cubicBezTo>
                      <a:cubicBezTo>
                        <a:pt x="2544917" y="2792526"/>
                        <a:pt x="2558005" y="2774065"/>
                        <a:pt x="2569580" y="2754774"/>
                      </a:cubicBezTo>
                      <a:cubicBezTo>
                        <a:pt x="2573438" y="2735483"/>
                        <a:pt x="2575979" y="2715881"/>
                        <a:pt x="2581155" y="2696901"/>
                      </a:cubicBezTo>
                      <a:cubicBezTo>
                        <a:pt x="2587575" y="2673359"/>
                        <a:pt x="2600292" y="2651522"/>
                        <a:pt x="2604304" y="2627453"/>
                      </a:cubicBezTo>
                      <a:cubicBezTo>
                        <a:pt x="2608162" y="2604304"/>
                        <a:pt x="2611276" y="2581018"/>
                        <a:pt x="2615879" y="2558005"/>
                      </a:cubicBezTo>
                      <a:cubicBezTo>
                        <a:pt x="2618999" y="2542406"/>
                        <a:pt x="2624838" y="2527397"/>
                        <a:pt x="2627453" y="2511706"/>
                      </a:cubicBezTo>
                      <a:cubicBezTo>
                        <a:pt x="2632567" y="2481023"/>
                        <a:pt x="2635170" y="2449974"/>
                        <a:pt x="2639028" y="2419108"/>
                      </a:cubicBezTo>
                      <a:cubicBezTo>
                        <a:pt x="2635170" y="2307220"/>
                        <a:pt x="2634027" y="2195205"/>
                        <a:pt x="2627453" y="2083443"/>
                      </a:cubicBezTo>
                      <a:cubicBezTo>
                        <a:pt x="2626298" y="2063804"/>
                        <a:pt x="2619398" y="2044925"/>
                        <a:pt x="2615879" y="2025569"/>
                      </a:cubicBezTo>
                      <a:cubicBezTo>
                        <a:pt x="2611681" y="2002479"/>
                        <a:pt x="2609221" y="1979069"/>
                        <a:pt x="2604304" y="1956121"/>
                      </a:cubicBezTo>
                      <a:cubicBezTo>
                        <a:pt x="2597638" y="1925012"/>
                        <a:pt x="2587395" y="1894722"/>
                        <a:pt x="2581155" y="1863524"/>
                      </a:cubicBezTo>
                      <a:cubicBezTo>
                        <a:pt x="2577297" y="1844233"/>
                        <a:pt x="2573099" y="1825006"/>
                        <a:pt x="2569580" y="1805650"/>
                      </a:cubicBezTo>
                      <a:cubicBezTo>
                        <a:pt x="2566939" y="1791124"/>
                        <a:pt x="2559739" y="1723658"/>
                        <a:pt x="2546431" y="1701478"/>
                      </a:cubicBezTo>
                      <a:cubicBezTo>
                        <a:pt x="2540816" y="1692120"/>
                        <a:pt x="2530998" y="1686045"/>
                        <a:pt x="2523281" y="1678329"/>
                      </a:cubicBezTo>
                      <a:cubicBezTo>
                        <a:pt x="2503180" y="1618027"/>
                        <a:pt x="2524873" y="1665851"/>
                        <a:pt x="2488557" y="1620455"/>
                      </a:cubicBezTo>
                      <a:cubicBezTo>
                        <a:pt x="2461817" y="1587029"/>
                        <a:pt x="2473313" y="1587426"/>
                        <a:pt x="2442258" y="1562582"/>
                      </a:cubicBezTo>
                      <a:cubicBezTo>
                        <a:pt x="2431395" y="1553892"/>
                        <a:pt x="2418221" y="1548338"/>
                        <a:pt x="2407534" y="1539432"/>
                      </a:cubicBezTo>
                      <a:cubicBezTo>
                        <a:pt x="2354515" y="1495249"/>
                        <a:pt x="2395538" y="1506939"/>
                        <a:pt x="2326512" y="1493134"/>
                      </a:cubicBezTo>
                      <a:cubicBezTo>
                        <a:pt x="2303499" y="1488531"/>
                        <a:pt x="2280130" y="1485884"/>
                        <a:pt x="2257063" y="1481559"/>
                      </a:cubicBezTo>
                      <a:cubicBezTo>
                        <a:pt x="2218391" y="1474308"/>
                        <a:pt x="2141317" y="1458410"/>
                        <a:pt x="2141317" y="1458410"/>
                      </a:cubicBezTo>
                      <a:cubicBezTo>
                        <a:pt x="2133600" y="1450693"/>
                        <a:pt x="2127928" y="1440140"/>
                        <a:pt x="2118167" y="1435260"/>
                      </a:cubicBezTo>
                      <a:cubicBezTo>
                        <a:pt x="2096342" y="1424347"/>
                        <a:pt x="2048719" y="1412111"/>
                        <a:pt x="2048719" y="1412111"/>
                      </a:cubicBezTo>
                      <a:lnTo>
                        <a:pt x="1979271" y="1342663"/>
                      </a:lnTo>
                      <a:lnTo>
                        <a:pt x="1956122" y="1319513"/>
                      </a:lnTo>
                      <a:lnTo>
                        <a:pt x="1932972" y="1296364"/>
                      </a:lnTo>
                      <a:cubicBezTo>
                        <a:pt x="1925256" y="1280931"/>
                        <a:pt x="1918384" y="1265046"/>
                        <a:pt x="1909823" y="1250065"/>
                      </a:cubicBezTo>
                      <a:cubicBezTo>
                        <a:pt x="1902921" y="1237987"/>
                        <a:pt x="1892324" y="1228053"/>
                        <a:pt x="1886674" y="1215341"/>
                      </a:cubicBezTo>
                      <a:cubicBezTo>
                        <a:pt x="1864670" y="1165831"/>
                        <a:pt x="1865416" y="1146729"/>
                        <a:pt x="1851949" y="1099594"/>
                      </a:cubicBezTo>
                      <a:cubicBezTo>
                        <a:pt x="1848597" y="1087863"/>
                        <a:pt x="1843334" y="1076706"/>
                        <a:pt x="1840375" y="1064870"/>
                      </a:cubicBezTo>
                      <a:cubicBezTo>
                        <a:pt x="1825633" y="1005900"/>
                        <a:pt x="1824429" y="967656"/>
                        <a:pt x="1817225" y="902825"/>
                      </a:cubicBezTo>
                      <a:cubicBezTo>
                        <a:pt x="1813367" y="752354"/>
                        <a:pt x="1812189" y="601790"/>
                        <a:pt x="1805651" y="451412"/>
                      </a:cubicBezTo>
                      <a:cubicBezTo>
                        <a:pt x="1804466" y="424156"/>
                        <a:pt x="1801254" y="396710"/>
                        <a:pt x="1794076" y="370389"/>
                      </a:cubicBezTo>
                      <a:cubicBezTo>
                        <a:pt x="1789536" y="353743"/>
                        <a:pt x="1777335" y="340111"/>
                        <a:pt x="1770927" y="324091"/>
                      </a:cubicBezTo>
                      <a:cubicBezTo>
                        <a:pt x="1715617" y="185818"/>
                        <a:pt x="1777870" y="298047"/>
                        <a:pt x="1724628" y="231493"/>
                      </a:cubicBezTo>
                      <a:cubicBezTo>
                        <a:pt x="1642021" y="128232"/>
                        <a:pt x="1808507" y="303795"/>
                        <a:pt x="1632031" y="127321"/>
                      </a:cubicBezTo>
                      <a:cubicBezTo>
                        <a:pt x="1624314" y="119605"/>
                        <a:pt x="1619234" y="107623"/>
                        <a:pt x="1608881" y="104172"/>
                      </a:cubicBezTo>
                      <a:lnTo>
                        <a:pt x="1574157" y="92597"/>
                      </a:lnTo>
                      <a:cubicBezTo>
                        <a:pt x="1562582" y="81022"/>
                        <a:pt x="1553742" y="65822"/>
                        <a:pt x="1539433" y="57873"/>
                      </a:cubicBezTo>
                      <a:cubicBezTo>
                        <a:pt x="1507410" y="40083"/>
                        <a:pt x="1459421" y="33869"/>
                        <a:pt x="1423686" y="23149"/>
                      </a:cubicBezTo>
                      <a:cubicBezTo>
                        <a:pt x="1400314" y="16137"/>
                        <a:pt x="1354238" y="0"/>
                        <a:pt x="1354238" y="0"/>
                      </a:cubicBezTo>
                      <a:cubicBezTo>
                        <a:pt x="1250066" y="3858"/>
                        <a:pt x="1145735" y="4640"/>
                        <a:pt x="1041722" y="11574"/>
                      </a:cubicBezTo>
                      <a:cubicBezTo>
                        <a:pt x="1029548" y="12386"/>
                        <a:pt x="1018769" y="19939"/>
                        <a:pt x="1006998" y="23149"/>
                      </a:cubicBezTo>
                      <a:cubicBezTo>
                        <a:pt x="976303" y="31520"/>
                        <a:pt x="945401" y="39144"/>
                        <a:pt x="914400" y="46298"/>
                      </a:cubicBezTo>
                      <a:cubicBezTo>
                        <a:pt x="723437" y="90366"/>
                        <a:pt x="970618" y="29350"/>
                        <a:pt x="810228" y="69448"/>
                      </a:cubicBezTo>
                      <a:cubicBezTo>
                        <a:pt x="798653" y="77164"/>
                        <a:pt x="787946" y="86376"/>
                        <a:pt x="775504" y="92597"/>
                      </a:cubicBezTo>
                      <a:cubicBezTo>
                        <a:pt x="764591" y="98053"/>
                        <a:pt x="751994" y="99366"/>
                        <a:pt x="740780" y="104172"/>
                      </a:cubicBezTo>
                      <a:cubicBezTo>
                        <a:pt x="724921" y="110969"/>
                        <a:pt x="709914" y="119605"/>
                        <a:pt x="694481" y="127321"/>
                      </a:cubicBezTo>
                      <a:cubicBezTo>
                        <a:pt x="611989" y="209813"/>
                        <a:pt x="705613" y="120729"/>
                        <a:pt x="625033" y="185194"/>
                      </a:cubicBezTo>
                      <a:cubicBezTo>
                        <a:pt x="594966" y="209248"/>
                        <a:pt x="607244" y="213678"/>
                        <a:pt x="567160" y="231493"/>
                      </a:cubicBezTo>
                      <a:cubicBezTo>
                        <a:pt x="544862" y="241403"/>
                        <a:pt x="518016" y="241108"/>
                        <a:pt x="497712" y="254643"/>
                      </a:cubicBezTo>
                      <a:cubicBezTo>
                        <a:pt x="486137" y="262359"/>
                        <a:pt x="475699" y="272142"/>
                        <a:pt x="462987" y="277792"/>
                      </a:cubicBezTo>
                      <a:cubicBezTo>
                        <a:pt x="440689" y="287702"/>
                        <a:pt x="393539" y="300941"/>
                        <a:pt x="393539" y="300941"/>
                      </a:cubicBezTo>
                      <a:cubicBezTo>
                        <a:pt x="308013" y="386471"/>
                        <a:pt x="440837" y="260544"/>
                        <a:pt x="335666" y="335665"/>
                      </a:cubicBezTo>
                      <a:cubicBezTo>
                        <a:pt x="317906" y="348351"/>
                        <a:pt x="307527" y="369857"/>
                        <a:pt x="289367" y="381964"/>
                      </a:cubicBezTo>
                      <a:cubicBezTo>
                        <a:pt x="277792" y="389680"/>
                        <a:pt x="265506" y="396423"/>
                        <a:pt x="254643" y="405113"/>
                      </a:cubicBezTo>
                      <a:cubicBezTo>
                        <a:pt x="246122" y="411930"/>
                        <a:pt x="240852" y="422648"/>
                        <a:pt x="231494" y="428263"/>
                      </a:cubicBezTo>
                      <a:cubicBezTo>
                        <a:pt x="164985" y="468170"/>
                        <a:pt x="163975" y="457200"/>
                        <a:pt x="150471" y="462987"/>
                      </a:cubicBezTo>
                      <a:close/>
                    </a:path>
                  </a:pathLst>
                </a:custGeom>
                <a:gradFill flip="none" rotWithShape="1">
                  <a:gsLst>
                    <a:gs pos="0">
                      <a:schemeClr val="accent2">
                        <a:lumMod val="55000"/>
                      </a:schemeClr>
                    </a:gs>
                    <a:gs pos="48000">
                      <a:schemeClr val="accent2">
                        <a:lumMod val="97000"/>
                        <a:lumOff val="3000"/>
                      </a:schemeClr>
                    </a:gs>
                    <a:gs pos="100000">
                      <a:schemeClr val="accent2">
                        <a:lumMod val="60000"/>
                        <a:lumOff val="40000"/>
                      </a:schemeClr>
                    </a:gs>
                  </a:gsLst>
                  <a:lin ang="16200000" scaled="1"/>
                  <a:tileRect/>
                </a:gradFill>
                <a:ln w="50800">
                  <a:gradFill>
                    <a:gsLst>
                      <a:gs pos="68000">
                        <a:srgbClr val="C66625"/>
                      </a:gs>
                      <a:gs pos="100000">
                        <a:srgbClr val="F19A5F"/>
                      </a:gs>
                      <a:gs pos="100000">
                        <a:schemeClr val="accent1">
                          <a:lumMod val="45000"/>
                          <a:lumOff val="55000"/>
                        </a:schemeClr>
                      </a:gs>
                      <a:gs pos="100000">
                        <a:schemeClr val="accent1">
                          <a:lumMod val="30000"/>
                          <a:lumOff val="70000"/>
                        </a:schemeClr>
                      </a:gs>
                    </a:gsLst>
                    <a:lin ang="5400000" scaled="1"/>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34" descr="A close up of a logo&#10;&#10;Description automatically generated">
                  <a:extLst>
                    <a:ext uri="{FF2B5EF4-FFF2-40B4-BE49-F238E27FC236}">
                      <a16:creationId xmlns:a16="http://schemas.microsoft.com/office/drawing/2014/main" id="{91BEEF8D-F2A7-475E-8CE7-5C284F15516F}"/>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631323" y="1245356"/>
                  <a:ext cx="1908483" cy="2070000"/>
                </a:xfrm>
                <a:prstGeom prst="rect">
                  <a:avLst/>
                </a:prstGeom>
              </p:spPr>
            </p:pic>
            <p:cxnSp>
              <p:nvCxnSpPr>
                <p:cNvPr id="37" name="Straight Connector 36">
                  <a:extLst>
                    <a:ext uri="{FF2B5EF4-FFF2-40B4-BE49-F238E27FC236}">
                      <a16:creationId xmlns:a16="http://schemas.microsoft.com/office/drawing/2014/main" id="{3AB6842A-D56E-45F6-A65A-56D01055A6C4}"/>
                    </a:ext>
                  </a:extLst>
                </p:cNvPr>
                <p:cNvCxnSpPr>
                  <a:cxnSpLocks/>
                </p:cNvCxnSpPr>
                <p:nvPr/>
              </p:nvCxnSpPr>
              <p:spPr>
                <a:xfrm flipV="1">
                  <a:off x="8178283" y="1801322"/>
                  <a:ext cx="1453040" cy="208200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1A00083-C271-4251-9E7C-639E453EFD6F}"/>
                    </a:ext>
                  </a:extLst>
                </p:cNvPr>
                <p:cNvCxnSpPr>
                  <a:cxnSpLocks/>
                </p:cNvCxnSpPr>
                <p:nvPr/>
              </p:nvCxnSpPr>
              <p:spPr>
                <a:xfrm flipV="1">
                  <a:off x="8256000" y="3315356"/>
                  <a:ext cx="2655000" cy="698572"/>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42" name="Picture 41">
                  <a:extLst>
                    <a:ext uri="{FF2B5EF4-FFF2-40B4-BE49-F238E27FC236}">
                      <a16:creationId xmlns:a16="http://schemas.microsoft.com/office/drawing/2014/main" id="{8C4E4B03-F356-4BEF-BCF6-ECB1193E8232}"/>
                    </a:ext>
                  </a:extLst>
                </p:cNvPr>
                <p:cNvPicPr>
                  <a:picLocks noChangeAspect="1"/>
                </p:cNvPicPr>
                <p:nvPr>
                  <p:custDataLst>
                    <p:tags r:id="rId15"/>
                  </p:custDataLst>
                </p:nvPr>
              </p:nvPicPr>
              <p:blipFill>
                <a:blip r:embed="rId39">
                  <a:extLst>
                    <a:ext uri="{28A0092B-C50C-407E-A947-70E740481C1C}">
                      <a14:useLocalDpi xmlns:a14="http://schemas.microsoft.com/office/drawing/2010/main" val="0"/>
                    </a:ext>
                  </a:extLst>
                </a:blip>
                <a:stretch>
                  <a:fillRect/>
                </a:stretch>
              </p:blipFill>
              <p:spPr>
                <a:xfrm>
                  <a:off x="6797219" y="4106524"/>
                  <a:ext cx="524787" cy="241436"/>
                </a:xfrm>
                <a:prstGeom prst="rect">
                  <a:avLst/>
                </a:prstGeom>
              </p:spPr>
            </p:pic>
            <p:pic>
              <p:nvPicPr>
                <p:cNvPr id="44" name="Picture 43">
                  <a:extLst>
                    <a:ext uri="{FF2B5EF4-FFF2-40B4-BE49-F238E27FC236}">
                      <a16:creationId xmlns:a16="http://schemas.microsoft.com/office/drawing/2014/main" id="{05D4FCF0-5DC6-49F7-9CF0-1EB81C505AF1}"/>
                    </a:ext>
                  </a:extLst>
                </p:cNvPr>
                <p:cNvPicPr>
                  <a:picLocks noChangeAspect="1"/>
                </p:cNvPicPr>
                <p:nvPr>
                  <p:custDataLst>
                    <p:tags r:id="rId16"/>
                  </p:custDataLst>
                </p:nvPr>
              </p:nvPicPr>
              <p:blipFill>
                <a:blip r:embed="rId40">
                  <a:extLst>
                    <a:ext uri="{28A0092B-C50C-407E-A947-70E740481C1C}">
                      <a14:useLocalDpi xmlns:a14="http://schemas.microsoft.com/office/drawing/2010/main" val="0"/>
                    </a:ext>
                  </a:extLst>
                </a:blip>
                <a:stretch>
                  <a:fillRect/>
                </a:stretch>
              </p:blipFill>
              <p:spPr>
                <a:xfrm>
                  <a:off x="8213308" y="4286670"/>
                  <a:ext cx="333651" cy="238083"/>
                </a:xfrm>
                <a:prstGeom prst="rect">
                  <a:avLst/>
                </a:prstGeom>
              </p:spPr>
            </p:pic>
            <p:sp>
              <p:nvSpPr>
                <p:cNvPr id="53" name="Freeform 11 2">
                  <a:extLst>
                    <a:ext uri="{FF2B5EF4-FFF2-40B4-BE49-F238E27FC236}">
                      <a16:creationId xmlns:a16="http://schemas.microsoft.com/office/drawing/2014/main" id="{2C55D5C6-3DDA-46D1-A955-A229578D61C8}"/>
                    </a:ext>
                  </a:extLst>
                </p:cNvPr>
                <p:cNvSpPr>
                  <a:spLocks/>
                </p:cNvSpPr>
                <p:nvPr/>
              </p:nvSpPr>
              <p:spPr bwMode="auto">
                <a:xfrm rot="10426984" flipH="1">
                  <a:off x="11506667" y="1981790"/>
                  <a:ext cx="46194" cy="199520"/>
                </a:xfrm>
                <a:custGeom>
                  <a:avLst/>
                  <a:gdLst>
                    <a:gd name="T0" fmla="*/ 0 w 1"/>
                    <a:gd name="T1" fmla="*/ 0 h 110"/>
                    <a:gd name="T2" fmla="*/ 2518569 w 1"/>
                    <a:gd name="T3" fmla="*/ 277217188 h 110"/>
                    <a:gd name="T4" fmla="*/ 0 60000 65536"/>
                    <a:gd name="T5" fmla="*/ 0 60000 65536"/>
                  </a:gdLst>
                  <a:ahLst/>
                  <a:cxnLst>
                    <a:cxn ang="T4">
                      <a:pos x="T0" y="T1"/>
                    </a:cxn>
                    <a:cxn ang="T5">
                      <a:pos x="T2" y="T3"/>
                    </a:cxn>
                  </a:cxnLst>
                  <a:rect l="0" t="0" r="r" b="b"/>
                  <a:pathLst>
                    <a:path w="1" h="110">
                      <a:moveTo>
                        <a:pt x="0" y="0"/>
                      </a:moveTo>
                      <a:lnTo>
                        <a:pt x="1" y="110"/>
                      </a:lnTo>
                    </a:path>
                  </a:pathLst>
                </a:custGeom>
                <a:noFill/>
                <a:ln w="9525" cap="flat" cmpd="sng">
                  <a:solidFill>
                    <a:schemeClr val="tx1"/>
                  </a:solidFill>
                  <a:prstDash val="solid"/>
                  <a:miter lim="800000"/>
                  <a:headEnd type="none" w="sm" len="sm"/>
                  <a:tailEnd type="stealth"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000000"/>
                    </a:solidFill>
                  </a:endParaRPr>
                </a:p>
              </p:txBody>
            </p:sp>
            <p:cxnSp>
              <p:nvCxnSpPr>
                <p:cNvPr id="50" name="Straight Connector 49">
                  <a:extLst>
                    <a:ext uri="{FF2B5EF4-FFF2-40B4-BE49-F238E27FC236}">
                      <a16:creationId xmlns:a16="http://schemas.microsoft.com/office/drawing/2014/main" id="{790AD9C1-9579-49E3-BDDA-810166012F7C}"/>
                    </a:ext>
                  </a:extLst>
                </p:cNvPr>
                <p:cNvCxnSpPr/>
                <p:nvPr/>
              </p:nvCxnSpPr>
              <p:spPr>
                <a:xfrm>
                  <a:off x="11514402" y="1682563"/>
                  <a:ext cx="161598" cy="4500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421BDD27-626A-45A5-8677-934791B42DE9}"/>
                    </a:ext>
                  </a:extLst>
                </p:cNvPr>
                <p:cNvCxnSpPr/>
                <p:nvPr/>
              </p:nvCxnSpPr>
              <p:spPr>
                <a:xfrm>
                  <a:off x="11482731" y="1951260"/>
                  <a:ext cx="161598" cy="45000"/>
                </a:xfrm>
                <a:prstGeom prst="line">
                  <a:avLst/>
                </a:prstGeom>
              </p:spPr>
              <p:style>
                <a:lnRef idx="1">
                  <a:schemeClr val="dk1"/>
                </a:lnRef>
                <a:fillRef idx="0">
                  <a:schemeClr val="dk1"/>
                </a:fillRef>
                <a:effectRef idx="0">
                  <a:schemeClr val="dk1"/>
                </a:effectRef>
                <a:fontRef idx="minor">
                  <a:schemeClr val="tx1"/>
                </a:fontRef>
              </p:style>
            </p:cxnSp>
            <p:pic>
              <p:nvPicPr>
                <p:cNvPr id="60" name="Picture 59">
                  <a:extLst>
                    <a:ext uri="{FF2B5EF4-FFF2-40B4-BE49-F238E27FC236}">
                      <a16:creationId xmlns:a16="http://schemas.microsoft.com/office/drawing/2014/main" id="{BC56E446-B7F1-4245-B63A-C17791DB24EF}"/>
                    </a:ext>
                  </a:extLst>
                </p:cNvPr>
                <p:cNvPicPr>
                  <a:picLocks noChangeAspect="1"/>
                </p:cNvPicPr>
                <p:nvPr>
                  <p:custDataLst>
                    <p:tags r:id="rId17"/>
                  </p:custDataLst>
                </p:nvPr>
              </p:nvPicPr>
              <p:blipFill>
                <a:blip r:embed="rId41">
                  <a:extLst>
                    <a:ext uri="{28A0092B-C50C-407E-A947-70E740481C1C}">
                      <a14:useLocalDpi xmlns:a14="http://schemas.microsoft.com/office/drawing/2010/main" val="0"/>
                    </a:ext>
                  </a:extLst>
                </a:blip>
                <a:stretch>
                  <a:fillRect/>
                </a:stretch>
              </p:blipFill>
              <p:spPr>
                <a:xfrm>
                  <a:off x="11576797" y="1772967"/>
                  <a:ext cx="563806" cy="172846"/>
                </a:xfrm>
                <a:prstGeom prst="rect">
                  <a:avLst/>
                </a:prstGeom>
              </p:spPr>
            </p:pic>
          </p:grpSp>
        </p:grpSp>
        <p:sp>
          <p:nvSpPr>
            <p:cNvPr id="40" name="Cube 39">
              <a:extLst>
                <a:ext uri="{FF2B5EF4-FFF2-40B4-BE49-F238E27FC236}">
                  <a16:creationId xmlns:a16="http://schemas.microsoft.com/office/drawing/2014/main" id="{003B1FB1-D4C7-4FDE-A5C7-92A977B308AC}"/>
                </a:ext>
              </a:extLst>
            </p:cNvPr>
            <p:cNvSpPr/>
            <p:nvPr/>
          </p:nvSpPr>
          <p:spPr>
            <a:xfrm>
              <a:off x="8167070" y="3883322"/>
              <a:ext cx="133930" cy="124999"/>
            </a:xfrm>
            <a:prstGeom prst="cub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78403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31BE49D0-7A3A-4006-BAD4-3F160E2A6ECE}"/>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336001" y="271062"/>
            <a:ext cx="2057688" cy="267498"/>
          </a:xfrm>
          <a:prstGeom prst="rect">
            <a:avLst/>
          </a:prstGeom>
        </p:spPr>
      </p:pic>
      <p:grpSp>
        <p:nvGrpSpPr>
          <p:cNvPr id="84" name="Group 83">
            <a:extLst>
              <a:ext uri="{FF2B5EF4-FFF2-40B4-BE49-F238E27FC236}">
                <a16:creationId xmlns:a16="http://schemas.microsoft.com/office/drawing/2014/main" id="{AD82F38F-379E-47BC-812C-CA5DFE75F152}"/>
              </a:ext>
            </a:extLst>
          </p:cNvPr>
          <p:cNvGrpSpPr/>
          <p:nvPr/>
        </p:nvGrpSpPr>
        <p:grpSpPr>
          <a:xfrm>
            <a:off x="809149" y="2709000"/>
            <a:ext cx="4410000" cy="1034016"/>
            <a:chOff x="809149" y="2709000"/>
            <a:chExt cx="4410000" cy="1034016"/>
          </a:xfrm>
        </p:grpSpPr>
        <p:sp>
          <p:nvSpPr>
            <p:cNvPr id="22" name="Rectangle: Rounded Corners 21">
              <a:extLst>
                <a:ext uri="{FF2B5EF4-FFF2-40B4-BE49-F238E27FC236}">
                  <a16:creationId xmlns:a16="http://schemas.microsoft.com/office/drawing/2014/main" id="{30A82652-B4A3-4D0B-8846-7B69640E2618}"/>
                </a:ext>
              </a:extLst>
            </p:cNvPr>
            <p:cNvSpPr/>
            <p:nvPr/>
          </p:nvSpPr>
          <p:spPr>
            <a:xfrm>
              <a:off x="809149" y="2709000"/>
              <a:ext cx="441000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F773C1D6-5D95-454E-ADDC-C4E05152BC5A}"/>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944149" y="2897782"/>
              <a:ext cx="4089464" cy="605112"/>
            </a:xfrm>
            <a:prstGeom prst="rect">
              <a:avLst/>
            </a:prstGeom>
          </p:spPr>
        </p:pic>
      </p:grpSp>
      <p:pic>
        <p:nvPicPr>
          <p:cNvPr id="80" name="Picture 79">
            <a:extLst>
              <a:ext uri="{FF2B5EF4-FFF2-40B4-BE49-F238E27FC236}">
                <a16:creationId xmlns:a16="http://schemas.microsoft.com/office/drawing/2014/main" id="{DA00265E-0EFA-4BF3-88FB-CE54D25CDF90}"/>
              </a:ext>
            </a:extLst>
          </p:cNvPr>
          <p:cNvPicPr>
            <a:picLocks noChangeAspect="1"/>
          </p:cNvPicPr>
          <p:nvPr>
            <p:custDataLst>
              <p:tags r:id="rId5"/>
            </p:custDataLst>
          </p:nvPr>
        </p:nvPicPr>
        <p:blipFill>
          <a:blip r:embed="rId18">
            <a:extLst>
              <a:ext uri="{28A0092B-C50C-407E-A947-70E740481C1C}">
                <a14:useLocalDpi xmlns:a14="http://schemas.microsoft.com/office/drawing/2010/main" val="0"/>
              </a:ext>
            </a:extLst>
          </a:blip>
          <a:stretch>
            <a:fillRect/>
          </a:stretch>
        </p:blipFill>
        <p:spPr>
          <a:xfrm>
            <a:off x="516001" y="1050624"/>
            <a:ext cx="10032981" cy="866820"/>
          </a:xfrm>
          <a:prstGeom prst="rect">
            <a:avLst/>
          </a:prstGeom>
        </p:spPr>
      </p:pic>
      <p:grpSp>
        <p:nvGrpSpPr>
          <p:cNvPr id="85" name="Group 84">
            <a:extLst>
              <a:ext uri="{FF2B5EF4-FFF2-40B4-BE49-F238E27FC236}">
                <a16:creationId xmlns:a16="http://schemas.microsoft.com/office/drawing/2014/main" id="{717EEEB5-0FDD-4E4A-A92D-484E5E21D8B0}"/>
              </a:ext>
            </a:extLst>
          </p:cNvPr>
          <p:cNvGrpSpPr/>
          <p:nvPr/>
        </p:nvGrpSpPr>
        <p:grpSpPr>
          <a:xfrm>
            <a:off x="803460" y="3986304"/>
            <a:ext cx="10827540" cy="1034016"/>
            <a:chOff x="803460" y="3986304"/>
            <a:chExt cx="10827540" cy="1034016"/>
          </a:xfrm>
        </p:grpSpPr>
        <p:sp>
          <p:nvSpPr>
            <p:cNvPr id="23" name="Rectangle: Rounded Corners 22">
              <a:extLst>
                <a:ext uri="{FF2B5EF4-FFF2-40B4-BE49-F238E27FC236}">
                  <a16:creationId xmlns:a16="http://schemas.microsoft.com/office/drawing/2014/main" id="{0C3BAF4D-246E-4CE9-B18D-0DA20AC29A26}"/>
                </a:ext>
              </a:extLst>
            </p:cNvPr>
            <p:cNvSpPr/>
            <p:nvPr/>
          </p:nvSpPr>
          <p:spPr>
            <a:xfrm>
              <a:off x="803460" y="3986304"/>
              <a:ext cx="10827540" cy="103401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D66DE158-A9BC-43D7-B163-702374A20EAD}"/>
                </a:ext>
              </a:extLst>
            </p:cNvPr>
            <p:cNvPicPr>
              <a:picLocks noChangeAspect="1"/>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907898" y="4053500"/>
              <a:ext cx="10480642" cy="921820"/>
            </a:xfrm>
            <a:prstGeom prst="rect">
              <a:avLst/>
            </a:prstGeom>
          </p:spPr>
        </p:pic>
      </p:grpSp>
      <p:pic>
        <p:nvPicPr>
          <p:cNvPr id="40" name="Picture 39">
            <a:extLst>
              <a:ext uri="{FF2B5EF4-FFF2-40B4-BE49-F238E27FC236}">
                <a16:creationId xmlns:a16="http://schemas.microsoft.com/office/drawing/2014/main" id="{CFC46F96-FFA6-49EF-B52F-A96333630221}"/>
              </a:ext>
            </a:extLst>
          </p:cNvPr>
          <p:cNvPicPr>
            <a:picLocks noChangeAspect="1"/>
          </p:cNvPicPr>
          <p:nvPr>
            <p:custDataLst>
              <p:tags r:id="rId6"/>
            </p:custDataLst>
          </p:nvPr>
        </p:nvPicPr>
        <p:blipFill>
          <a:blip r:embed="rId20">
            <a:extLst>
              <a:ext uri="{28A0092B-C50C-407E-A947-70E740481C1C}">
                <a14:useLocalDpi xmlns:a14="http://schemas.microsoft.com/office/drawing/2010/main" val="0"/>
              </a:ext>
            </a:extLst>
          </a:blip>
          <a:stretch>
            <a:fillRect/>
          </a:stretch>
        </p:blipFill>
        <p:spPr>
          <a:xfrm>
            <a:off x="516001" y="5315340"/>
            <a:ext cx="9563519" cy="333650"/>
          </a:xfrm>
          <a:prstGeom prst="rect">
            <a:avLst/>
          </a:prstGeom>
        </p:spPr>
      </p:pic>
      <p:pic>
        <p:nvPicPr>
          <p:cNvPr id="38" name="Picture 37">
            <a:extLst>
              <a:ext uri="{FF2B5EF4-FFF2-40B4-BE49-F238E27FC236}">
                <a16:creationId xmlns:a16="http://schemas.microsoft.com/office/drawing/2014/main" id="{684179C9-4716-4513-8EBF-F640BAC2535E}"/>
              </a:ext>
            </a:extLst>
          </p:cNvPr>
          <p:cNvPicPr>
            <a:picLocks noChangeAspect="1"/>
          </p:cNvPicPr>
          <p:nvPr>
            <p:custDataLst>
              <p:tags r:id="rId7"/>
            </p:custDataLst>
          </p:nvPr>
        </p:nvPicPr>
        <p:blipFill>
          <a:blip r:embed="rId21">
            <a:extLst>
              <a:ext uri="{28A0092B-C50C-407E-A947-70E740481C1C}">
                <a14:useLocalDpi xmlns:a14="http://schemas.microsoft.com/office/drawing/2010/main" val="0"/>
              </a:ext>
            </a:extLst>
          </a:blip>
          <a:stretch>
            <a:fillRect/>
          </a:stretch>
        </p:blipFill>
        <p:spPr>
          <a:xfrm>
            <a:off x="2611954" y="5715109"/>
            <a:ext cx="6968091" cy="565026"/>
          </a:xfrm>
          <a:prstGeom prst="rect">
            <a:avLst/>
          </a:prstGeom>
        </p:spPr>
      </p:pic>
      <p:grpSp>
        <p:nvGrpSpPr>
          <p:cNvPr id="43" name="Group 42">
            <a:extLst>
              <a:ext uri="{FF2B5EF4-FFF2-40B4-BE49-F238E27FC236}">
                <a16:creationId xmlns:a16="http://schemas.microsoft.com/office/drawing/2014/main" id="{7CD5FF87-190E-494F-B54D-3A887F311BC6}"/>
              </a:ext>
            </a:extLst>
          </p:cNvPr>
          <p:cNvGrpSpPr/>
          <p:nvPr/>
        </p:nvGrpSpPr>
        <p:grpSpPr>
          <a:xfrm>
            <a:off x="8186782" y="1577812"/>
            <a:ext cx="2362200" cy="2241628"/>
            <a:chOff x="381000" y="948584"/>
            <a:chExt cx="1971443" cy="1870816"/>
          </a:xfrm>
          <a:solidFill>
            <a:srgbClr val="00B050"/>
          </a:solidFill>
        </p:grpSpPr>
        <p:sp>
          <p:nvSpPr>
            <p:cNvPr id="44" name="AutoShape 170">
              <a:extLst>
                <a:ext uri="{FF2B5EF4-FFF2-40B4-BE49-F238E27FC236}">
                  <a16:creationId xmlns:a16="http://schemas.microsoft.com/office/drawing/2014/main" id="{6A9F1BAB-E24F-4E4D-8B99-C34AAC9B3BF3}"/>
                </a:ext>
              </a:extLst>
            </p:cNvPr>
            <p:cNvSpPr>
              <a:spLocks noChangeAspect="1" noChangeArrowheads="1"/>
            </p:cNvSpPr>
            <p:nvPr/>
          </p:nvSpPr>
          <p:spPr bwMode="auto">
            <a:xfrm>
              <a:off x="381000" y="948585"/>
              <a:ext cx="1971443" cy="1870815"/>
            </a:xfrm>
            <a:prstGeom prst="cube">
              <a:avLst>
                <a:gd name="adj" fmla="val 23463"/>
              </a:avLst>
            </a:prstGeom>
            <a:grpFill/>
            <a:ln w="9525">
              <a:solidFill>
                <a:schemeClr val="tx1"/>
              </a:solidFill>
              <a:miter lim="800000"/>
              <a:headEnd/>
              <a:tailEnd/>
            </a:ln>
            <a:effectLst/>
            <a:scene3d>
              <a:camera prst="orthographicFront"/>
              <a:lightRig rig="threePt" dir="t"/>
            </a:scene3d>
            <a:sp3d/>
          </p:spPr>
          <p:txBody>
            <a:bodyPr wrap="none" anchor="ctr"/>
            <a:lstStyle/>
            <a:p>
              <a:endParaRPr lang="en-US" sz="2000">
                <a:solidFill>
                  <a:srgbClr val="000000"/>
                </a:solidFill>
              </a:endParaRPr>
            </a:p>
          </p:txBody>
        </p:sp>
        <p:sp>
          <p:nvSpPr>
            <p:cNvPr id="45" name="Freeform 171">
              <a:extLst>
                <a:ext uri="{FF2B5EF4-FFF2-40B4-BE49-F238E27FC236}">
                  <a16:creationId xmlns:a16="http://schemas.microsoft.com/office/drawing/2014/main" id="{58098D21-885F-44EE-8BB6-6384E26FBD52}"/>
                </a:ext>
              </a:extLst>
            </p:cNvPr>
            <p:cNvSpPr>
              <a:spLocks noChangeAspect="1"/>
            </p:cNvSpPr>
            <p:nvPr/>
          </p:nvSpPr>
          <p:spPr bwMode="auto">
            <a:xfrm>
              <a:off x="381000" y="2367611"/>
              <a:ext cx="462058" cy="451789"/>
            </a:xfrm>
            <a:custGeom>
              <a:avLst/>
              <a:gdLst>
                <a:gd name="T0" fmla="*/ 0 w 225"/>
                <a:gd name="T1" fmla="*/ 554434375 h 220"/>
                <a:gd name="T2" fmla="*/ 567036744 w 225"/>
                <a:gd name="T3" fmla="*/ 0 h 220"/>
                <a:gd name="T4" fmla="*/ 0 60000 65536"/>
                <a:gd name="T5" fmla="*/ 0 60000 65536"/>
              </a:gdLst>
              <a:ahLst/>
              <a:cxnLst>
                <a:cxn ang="T4">
                  <a:pos x="T0" y="T1"/>
                </a:cxn>
                <a:cxn ang="T5">
                  <a:pos x="T2" y="T3"/>
                </a:cxn>
              </a:cxnLst>
              <a:rect l="0" t="0" r="r" b="b"/>
              <a:pathLst>
                <a:path w="225" h="220">
                  <a:moveTo>
                    <a:pt x="0" y="220"/>
                  </a:moveTo>
                  <a:lnTo>
                    <a:pt x="225" y="0"/>
                  </a:lnTo>
                </a:path>
              </a:pathLst>
            </a:custGeom>
            <a:grpFill/>
            <a:ln w="15875" cap="flat">
              <a:solidFill>
                <a:schemeClr val="tx1"/>
              </a:solidFill>
              <a:prstDash val="sysDot"/>
              <a:round/>
              <a:headEnd type="none" w="med" len="med"/>
              <a:tailEnd type="none" w="med" len="med"/>
            </a:ln>
            <a:effectLst/>
            <a:scene3d>
              <a:camera prst="orthographicFront"/>
              <a:lightRig rig="threePt" dir="t"/>
            </a:scene3d>
            <a:sp3d>
              <a:bevelT prst="slope"/>
              <a:bevelB prst="slop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rgbClr val="000000"/>
                </a:solidFill>
              </a:endParaRPr>
            </a:p>
          </p:txBody>
        </p:sp>
        <p:sp>
          <p:nvSpPr>
            <p:cNvPr id="46" name="Freeform 173">
              <a:extLst>
                <a:ext uri="{FF2B5EF4-FFF2-40B4-BE49-F238E27FC236}">
                  <a16:creationId xmlns:a16="http://schemas.microsoft.com/office/drawing/2014/main" id="{27C9F9E4-9EA7-4118-AAAC-8C16CDFE9605}"/>
                </a:ext>
              </a:extLst>
            </p:cNvPr>
            <p:cNvSpPr>
              <a:spLocks noChangeAspect="1"/>
            </p:cNvSpPr>
            <p:nvPr/>
          </p:nvSpPr>
          <p:spPr bwMode="auto">
            <a:xfrm>
              <a:off x="838950" y="2371719"/>
              <a:ext cx="1497064" cy="2054"/>
            </a:xfrm>
            <a:custGeom>
              <a:avLst/>
              <a:gdLst>
                <a:gd name="T0" fmla="*/ 0 w 729"/>
                <a:gd name="T1" fmla="*/ 0 h 1"/>
                <a:gd name="T2" fmla="*/ 183719231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grpFill/>
            <a:ln w="15875" cap="flat">
              <a:solidFill>
                <a:schemeClr val="tx1"/>
              </a:solidFill>
              <a:prstDash val="sysDot"/>
              <a:round/>
              <a:headEnd type="none" w="med" len="med"/>
              <a:tailEnd type="none" w="med" len="med"/>
            </a:ln>
            <a:effectLst/>
            <a:scene3d>
              <a:camera prst="orthographicFront"/>
              <a:lightRig rig="threePt" dir="t"/>
            </a:scene3d>
            <a:sp3d>
              <a:bevelT prst="slope"/>
              <a:bevelB prst="slop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rgbClr val="000000"/>
                </a:solidFill>
              </a:endParaRPr>
            </a:p>
          </p:txBody>
        </p:sp>
        <p:sp>
          <p:nvSpPr>
            <p:cNvPr id="47" name="Freeform 176">
              <a:extLst>
                <a:ext uri="{FF2B5EF4-FFF2-40B4-BE49-F238E27FC236}">
                  <a16:creationId xmlns:a16="http://schemas.microsoft.com/office/drawing/2014/main" id="{3F2CAEB0-9240-44C0-B9AC-67BDAE556F4C}"/>
                </a:ext>
              </a:extLst>
            </p:cNvPr>
            <p:cNvSpPr>
              <a:spLocks noChangeAspect="1"/>
            </p:cNvSpPr>
            <p:nvPr/>
          </p:nvSpPr>
          <p:spPr bwMode="auto">
            <a:xfrm>
              <a:off x="818414" y="948585"/>
              <a:ext cx="20536" cy="1419026"/>
            </a:xfrm>
            <a:custGeom>
              <a:avLst/>
              <a:gdLst>
                <a:gd name="T0" fmla="*/ 25201563 w 10"/>
                <a:gd name="T1" fmla="*/ 174142638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grpFill/>
            <a:ln w="15875" cap="flat">
              <a:solidFill>
                <a:schemeClr val="tx1"/>
              </a:solidFill>
              <a:prstDash val="sysDot"/>
              <a:round/>
              <a:headEnd type="none" w="med" len="med"/>
              <a:tailEnd type="none" w="med" len="med"/>
            </a:ln>
            <a:effectLst/>
            <a:scene3d>
              <a:camera prst="orthographicFront"/>
              <a:lightRig rig="threePt" dir="t"/>
            </a:scene3d>
            <a:sp3d>
              <a:bevelT prst="slope"/>
              <a:bevelB prst="slop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rgbClr val="000000"/>
                </a:solidFill>
              </a:endParaRPr>
            </a:p>
          </p:txBody>
        </p:sp>
        <p:sp>
          <p:nvSpPr>
            <p:cNvPr id="48" name="Freeform 149">
              <a:extLst>
                <a:ext uri="{FF2B5EF4-FFF2-40B4-BE49-F238E27FC236}">
                  <a16:creationId xmlns:a16="http://schemas.microsoft.com/office/drawing/2014/main" id="{A692F45F-048A-4CC1-92C3-D75AEC8EE8D6}"/>
                </a:ext>
              </a:extLst>
            </p:cNvPr>
            <p:cNvSpPr>
              <a:spLocks noChangeAspect="1"/>
            </p:cNvSpPr>
            <p:nvPr/>
          </p:nvSpPr>
          <p:spPr bwMode="auto">
            <a:xfrm>
              <a:off x="837922" y="2371717"/>
              <a:ext cx="1497065" cy="2053"/>
            </a:xfrm>
            <a:custGeom>
              <a:avLst/>
              <a:gdLst>
                <a:gd name="T0" fmla="*/ 0 w 729"/>
                <a:gd name="T1" fmla="*/ 0 h 1"/>
                <a:gd name="T2" fmla="*/ 729 w 729"/>
                <a:gd name="T3" fmla="*/ 0 h 1"/>
                <a:gd name="T4" fmla="*/ 0 60000 65536"/>
                <a:gd name="T5" fmla="*/ 0 60000 65536"/>
              </a:gdLst>
              <a:ahLst/>
              <a:cxnLst>
                <a:cxn ang="T4">
                  <a:pos x="T0" y="T1"/>
                </a:cxn>
                <a:cxn ang="T5">
                  <a:pos x="T2" y="T3"/>
                </a:cxn>
              </a:cxnLst>
              <a:rect l="0" t="0" r="r" b="b"/>
              <a:pathLst>
                <a:path w="729" h="1">
                  <a:moveTo>
                    <a:pt x="0" y="0"/>
                  </a:moveTo>
                  <a:lnTo>
                    <a:pt x="729" y="0"/>
                  </a:lnTo>
                </a:path>
              </a:pathLst>
            </a:custGeom>
            <a:grpFill/>
            <a:ln w="15875" cap="flat">
              <a:solidFill>
                <a:schemeClr val="tx1"/>
              </a:solidFill>
              <a:prstDash val="sysDot"/>
              <a:round/>
              <a:headEnd type="none" w="med" len="med"/>
              <a:tailEnd type="none" w="med" len="med"/>
            </a:ln>
            <a:effectLst/>
            <a:scene3d>
              <a:camera prst="orthographicFront"/>
              <a:lightRig rig="threePt" dir="t"/>
            </a:scene3d>
            <a:sp3d>
              <a:bevelT prst="slope"/>
              <a:bevelB prst="slop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rgbClr val="000000"/>
                </a:solidFill>
              </a:endParaRPr>
            </a:p>
          </p:txBody>
        </p:sp>
        <p:sp>
          <p:nvSpPr>
            <p:cNvPr id="49" name="Freeform 152">
              <a:extLst>
                <a:ext uri="{FF2B5EF4-FFF2-40B4-BE49-F238E27FC236}">
                  <a16:creationId xmlns:a16="http://schemas.microsoft.com/office/drawing/2014/main" id="{2FF829B2-65DA-49A4-8DBC-E633216C802B}"/>
                </a:ext>
              </a:extLst>
            </p:cNvPr>
            <p:cNvSpPr>
              <a:spLocks noChangeAspect="1"/>
            </p:cNvSpPr>
            <p:nvPr/>
          </p:nvSpPr>
          <p:spPr bwMode="auto">
            <a:xfrm>
              <a:off x="817386" y="948584"/>
              <a:ext cx="20536" cy="1419026"/>
            </a:xfrm>
            <a:custGeom>
              <a:avLst/>
              <a:gdLst>
                <a:gd name="T0" fmla="*/ 10 w 10"/>
                <a:gd name="T1" fmla="*/ 691 h 691"/>
                <a:gd name="T2" fmla="*/ 0 w 10"/>
                <a:gd name="T3" fmla="*/ 0 h 691"/>
                <a:gd name="T4" fmla="*/ 0 60000 65536"/>
                <a:gd name="T5" fmla="*/ 0 60000 65536"/>
              </a:gdLst>
              <a:ahLst/>
              <a:cxnLst>
                <a:cxn ang="T4">
                  <a:pos x="T0" y="T1"/>
                </a:cxn>
                <a:cxn ang="T5">
                  <a:pos x="T2" y="T3"/>
                </a:cxn>
              </a:cxnLst>
              <a:rect l="0" t="0" r="r" b="b"/>
              <a:pathLst>
                <a:path w="10" h="691">
                  <a:moveTo>
                    <a:pt x="10" y="691"/>
                  </a:moveTo>
                  <a:lnTo>
                    <a:pt x="0" y="0"/>
                  </a:lnTo>
                </a:path>
              </a:pathLst>
            </a:custGeom>
            <a:grpFill/>
            <a:ln w="15875" cap="flat">
              <a:solidFill>
                <a:schemeClr val="tx1"/>
              </a:solidFill>
              <a:prstDash val="sysDot"/>
              <a:round/>
              <a:headEnd type="none" w="med" len="med"/>
              <a:tailEnd type="none" w="med" len="med"/>
            </a:ln>
            <a:effectLst/>
            <a:scene3d>
              <a:camera prst="orthographicFront"/>
              <a:lightRig rig="threePt" dir="t"/>
            </a:scene3d>
            <a:sp3d>
              <a:bevelT prst="slope"/>
              <a:bevelB prst="slop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000">
                <a:solidFill>
                  <a:srgbClr val="000000"/>
                </a:solidFill>
              </a:endParaRPr>
            </a:p>
          </p:txBody>
        </p:sp>
        <p:sp>
          <p:nvSpPr>
            <p:cNvPr id="50" name="Freeform: Shape 72">
              <a:extLst>
                <a:ext uri="{FF2B5EF4-FFF2-40B4-BE49-F238E27FC236}">
                  <a16:creationId xmlns:a16="http://schemas.microsoft.com/office/drawing/2014/main" id="{031844E8-45CD-456E-9509-164C636ACB69}"/>
                </a:ext>
              </a:extLst>
            </p:cNvPr>
            <p:cNvSpPr/>
            <p:nvPr/>
          </p:nvSpPr>
          <p:spPr>
            <a:xfrm>
              <a:off x="534853" y="2323251"/>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Freeform: Shape 73">
              <a:extLst>
                <a:ext uri="{FF2B5EF4-FFF2-40B4-BE49-F238E27FC236}">
                  <a16:creationId xmlns:a16="http://schemas.microsoft.com/office/drawing/2014/main" id="{B96FF7B1-D967-4F27-A965-874FFD28B6EA}"/>
                </a:ext>
              </a:extLst>
            </p:cNvPr>
            <p:cNvSpPr/>
            <p:nvPr/>
          </p:nvSpPr>
          <p:spPr>
            <a:xfrm rot="19273997">
              <a:off x="1189818" y="1543643"/>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Freeform: Shape 74">
              <a:extLst>
                <a:ext uri="{FF2B5EF4-FFF2-40B4-BE49-F238E27FC236}">
                  <a16:creationId xmlns:a16="http://schemas.microsoft.com/office/drawing/2014/main" id="{EACB5DB2-028E-4F0F-A002-5F1B0F58F39A}"/>
                </a:ext>
              </a:extLst>
            </p:cNvPr>
            <p:cNvSpPr/>
            <p:nvPr/>
          </p:nvSpPr>
          <p:spPr>
            <a:xfrm>
              <a:off x="1609982" y="1473452"/>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Freeform: Shape 75">
              <a:extLst>
                <a:ext uri="{FF2B5EF4-FFF2-40B4-BE49-F238E27FC236}">
                  <a16:creationId xmlns:a16="http://schemas.microsoft.com/office/drawing/2014/main" id="{DA66EFBB-1EBD-421F-80E6-3ADA8F24280F}"/>
                </a:ext>
              </a:extLst>
            </p:cNvPr>
            <p:cNvSpPr/>
            <p:nvPr/>
          </p:nvSpPr>
          <p:spPr>
            <a:xfrm rot="2151488">
              <a:off x="964040" y="2052864"/>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Freeform: Shape 76">
              <a:extLst>
                <a:ext uri="{FF2B5EF4-FFF2-40B4-BE49-F238E27FC236}">
                  <a16:creationId xmlns:a16="http://schemas.microsoft.com/office/drawing/2014/main" id="{0158C3B5-A970-44EA-B7C6-1B325A64B484}"/>
                </a:ext>
              </a:extLst>
            </p:cNvPr>
            <p:cNvSpPr/>
            <p:nvPr/>
          </p:nvSpPr>
          <p:spPr>
            <a:xfrm rot="16200000">
              <a:off x="1634928" y="1879168"/>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5" name="Freeform: Shape 77">
              <a:extLst>
                <a:ext uri="{FF2B5EF4-FFF2-40B4-BE49-F238E27FC236}">
                  <a16:creationId xmlns:a16="http://schemas.microsoft.com/office/drawing/2014/main" id="{8340231E-46D2-443A-828A-471746F65C53}"/>
                </a:ext>
              </a:extLst>
            </p:cNvPr>
            <p:cNvSpPr/>
            <p:nvPr/>
          </p:nvSpPr>
          <p:spPr>
            <a:xfrm rot="16200000">
              <a:off x="2104597" y="1614482"/>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6" name="Freeform: Shape 78">
              <a:extLst>
                <a:ext uri="{FF2B5EF4-FFF2-40B4-BE49-F238E27FC236}">
                  <a16:creationId xmlns:a16="http://schemas.microsoft.com/office/drawing/2014/main" id="{98B09D72-FA30-4978-854C-DDB0CF78950E}"/>
                </a:ext>
              </a:extLst>
            </p:cNvPr>
            <p:cNvSpPr/>
            <p:nvPr/>
          </p:nvSpPr>
          <p:spPr>
            <a:xfrm rot="16200000">
              <a:off x="802852" y="105661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Freeform: Shape 79">
              <a:extLst>
                <a:ext uri="{FF2B5EF4-FFF2-40B4-BE49-F238E27FC236}">
                  <a16:creationId xmlns:a16="http://schemas.microsoft.com/office/drawing/2014/main" id="{05356E2B-5526-4191-8330-0AA2698F5630}"/>
                </a:ext>
              </a:extLst>
            </p:cNvPr>
            <p:cNvSpPr/>
            <p:nvPr/>
          </p:nvSpPr>
          <p:spPr>
            <a:xfrm rot="16200000">
              <a:off x="1679060" y="1048608"/>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8" name="Freeform: Shape 80">
              <a:extLst>
                <a:ext uri="{FF2B5EF4-FFF2-40B4-BE49-F238E27FC236}">
                  <a16:creationId xmlns:a16="http://schemas.microsoft.com/office/drawing/2014/main" id="{B5762B60-971F-4F4E-808F-EBE17B7B508E}"/>
                </a:ext>
              </a:extLst>
            </p:cNvPr>
            <p:cNvSpPr/>
            <p:nvPr/>
          </p:nvSpPr>
          <p:spPr>
            <a:xfrm rot="2188100">
              <a:off x="1919255" y="1917819"/>
              <a:ext cx="328575" cy="210049"/>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9" name="Freeform: Shape 81">
              <a:extLst>
                <a:ext uri="{FF2B5EF4-FFF2-40B4-BE49-F238E27FC236}">
                  <a16:creationId xmlns:a16="http://schemas.microsoft.com/office/drawing/2014/main" id="{05F07BE3-1F89-416E-A9ED-08CAF59FF3F6}"/>
                </a:ext>
              </a:extLst>
            </p:cNvPr>
            <p:cNvSpPr/>
            <p:nvPr/>
          </p:nvSpPr>
          <p:spPr>
            <a:xfrm rot="2188100">
              <a:off x="1568341" y="2466779"/>
              <a:ext cx="237646" cy="151920"/>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Freeform: Shape 82">
              <a:extLst>
                <a:ext uri="{FF2B5EF4-FFF2-40B4-BE49-F238E27FC236}">
                  <a16:creationId xmlns:a16="http://schemas.microsoft.com/office/drawing/2014/main" id="{ED841FEF-2318-45F1-9164-3CB51519DC7D}"/>
                </a:ext>
              </a:extLst>
            </p:cNvPr>
            <p:cNvSpPr/>
            <p:nvPr/>
          </p:nvSpPr>
          <p:spPr>
            <a:xfrm rot="18388100">
              <a:off x="1500190" y="2115983"/>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1" name="Freeform: Shape 83">
              <a:extLst>
                <a:ext uri="{FF2B5EF4-FFF2-40B4-BE49-F238E27FC236}">
                  <a16:creationId xmlns:a16="http://schemas.microsoft.com/office/drawing/2014/main" id="{283D7A07-2FD0-45F6-867F-6C9D2C7716A6}"/>
                </a:ext>
              </a:extLst>
            </p:cNvPr>
            <p:cNvSpPr/>
            <p:nvPr/>
          </p:nvSpPr>
          <p:spPr>
            <a:xfrm rot="18388100">
              <a:off x="1246601" y="1126687"/>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Freeform: Shape 84">
              <a:extLst>
                <a:ext uri="{FF2B5EF4-FFF2-40B4-BE49-F238E27FC236}">
                  <a16:creationId xmlns:a16="http://schemas.microsoft.com/office/drawing/2014/main" id="{0AB59E6D-D2D1-40CF-AB3A-A5212F4B2AE5}"/>
                </a:ext>
              </a:extLst>
            </p:cNvPr>
            <p:cNvSpPr/>
            <p:nvPr/>
          </p:nvSpPr>
          <p:spPr>
            <a:xfrm rot="18388100">
              <a:off x="853148" y="1522705"/>
              <a:ext cx="86832" cy="5209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3" name="Freeform: Shape 85">
              <a:extLst>
                <a:ext uri="{FF2B5EF4-FFF2-40B4-BE49-F238E27FC236}">
                  <a16:creationId xmlns:a16="http://schemas.microsoft.com/office/drawing/2014/main" id="{A47620AD-6FA3-4BB4-9AE7-8003DBFEC839}"/>
                </a:ext>
              </a:extLst>
            </p:cNvPr>
            <p:cNvSpPr/>
            <p:nvPr/>
          </p:nvSpPr>
          <p:spPr>
            <a:xfrm rot="16200000">
              <a:off x="556799" y="1893889"/>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4" name="Freeform: Shape 86">
              <a:extLst>
                <a:ext uri="{FF2B5EF4-FFF2-40B4-BE49-F238E27FC236}">
                  <a16:creationId xmlns:a16="http://schemas.microsoft.com/office/drawing/2014/main" id="{A53FEF55-36C2-4EEE-826E-AE04846C64F9}"/>
                </a:ext>
              </a:extLst>
            </p:cNvPr>
            <p:cNvSpPr>
              <a:spLocks noChangeAspect="1"/>
            </p:cNvSpPr>
            <p:nvPr/>
          </p:nvSpPr>
          <p:spPr>
            <a:xfrm rot="1800000">
              <a:off x="1003906" y="1697830"/>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Freeform: Shape 87">
              <a:extLst>
                <a:ext uri="{FF2B5EF4-FFF2-40B4-BE49-F238E27FC236}">
                  <a16:creationId xmlns:a16="http://schemas.microsoft.com/office/drawing/2014/main" id="{3BAFACFC-E957-4347-959E-D02528FA6E36}"/>
                </a:ext>
              </a:extLst>
            </p:cNvPr>
            <p:cNvSpPr>
              <a:spLocks noChangeAspect="1"/>
            </p:cNvSpPr>
            <p:nvPr/>
          </p:nvSpPr>
          <p:spPr>
            <a:xfrm rot="1800000">
              <a:off x="1236939" y="18498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Freeform: Shape 88">
              <a:extLst>
                <a:ext uri="{FF2B5EF4-FFF2-40B4-BE49-F238E27FC236}">
                  <a16:creationId xmlns:a16="http://schemas.microsoft.com/office/drawing/2014/main" id="{2D7DE68F-EB53-4708-8BFC-94937A2AC8FC}"/>
                </a:ext>
              </a:extLst>
            </p:cNvPr>
            <p:cNvSpPr>
              <a:spLocks noChangeAspect="1"/>
            </p:cNvSpPr>
            <p:nvPr/>
          </p:nvSpPr>
          <p:spPr>
            <a:xfrm rot="1800000">
              <a:off x="1613585" y="1692823"/>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 name="Freeform: Shape 89">
              <a:extLst>
                <a:ext uri="{FF2B5EF4-FFF2-40B4-BE49-F238E27FC236}">
                  <a16:creationId xmlns:a16="http://schemas.microsoft.com/office/drawing/2014/main" id="{1F5A04E3-541F-40FD-8305-4C1811613D22}"/>
                </a:ext>
              </a:extLst>
            </p:cNvPr>
            <p:cNvSpPr>
              <a:spLocks noChangeAspect="1"/>
            </p:cNvSpPr>
            <p:nvPr/>
          </p:nvSpPr>
          <p:spPr>
            <a:xfrm rot="1800000">
              <a:off x="1361764" y="2272568"/>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Freeform: Shape 90">
              <a:extLst>
                <a:ext uri="{FF2B5EF4-FFF2-40B4-BE49-F238E27FC236}">
                  <a16:creationId xmlns:a16="http://schemas.microsoft.com/office/drawing/2014/main" id="{0829D7E5-6A17-4AE5-AB93-C73BC58B212C}"/>
                </a:ext>
              </a:extLst>
            </p:cNvPr>
            <p:cNvSpPr>
              <a:spLocks noChangeAspect="1"/>
            </p:cNvSpPr>
            <p:nvPr/>
          </p:nvSpPr>
          <p:spPr>
            <a:xfrm rot="1800000">
              <a:off x="1796328" y="2280401"/>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Freeform: Shape 91">
              <a:extLst>
                <a:ext uri="{FF2B5EF4-FFF2-40B4-BE49-F238E27FC236}">
                  <a16:creationId xmlns:a16="http://schemas.microsoft.com/office/drawing/2014/main" id="{2CD14D66-2578-4027-94E0-23E19661285B}"/>
                </a:ext>
              </a:extLst>
            </p:cNvPr>
            <p:cNvSpPr>
              <a:spLocks noChangeAspect="1"/>
            </p:cNvSpPr>
            <p:nvPr/>
          </p:nvSpPr>
          <p:spPr>
            <a:xfrm rot="1800000">
              <a:off x="784911" y="263112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0" name="Freeform: Shape 92">
              <a:extLst>
                <a:ext uri="{FF2B5EF4-FFF2-40B4-BE49-F238E27FC236}">
                  <a16:creationId xmlns:a16="http://schemas.microsoft.com/office/drawing/2014/main" id="{7116DE6C-C62A-40FA-A93F-64DEF0A312B9}"/>
                </a:ext>
              </a:extLst>
            </p:cNvPr>
            <p:cNvSpPr>
              <a:spLocks noChangeAspect="1"/>
            </p:cNvSpPr>
            <p:nvPr/>
          </p:nvSpPr>
          <p:spPr>
            <a:xfrm rot="1800000">
              <a:off x="2033170" y="2509237"/>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1" name="Freeform: Shape 93">
              <a:extLst>
                <a:ext uri="{FF2B5EF4-FFF2-40B4-BE49-F238E27FC236}">
                  <a16:creationId xmlns:a16="http://schemas.microsoft.com/office/drawing/2014/main" id="{08997478-10B1-4D2E-B414-D3BA47BED868}"/>
                </a:ext>
              </a:extLst>
            </p:cNvPr>
            <p:cNvSpPr>
              <a:spLocks noChangeAspect="1"/>
            </p:cNvSpPr>
            <p:nvPr/>
          </p:nvSpPr>
          <p:spPr>
            <a:xfrm rot="1800000">
              <a:off x="2036430" y="1515019"/>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2" name="Freeform: Shape 94">
              <a:extLst>
                <a:ext uri="{FF2B5EF4-FFF2-40B4-BE49-F238E27FC236}">
                  <a16:creationId xmlns:a16="http://schemas.microsoft.com/office/drawing/2014/main" id="{583385F2-5EAA-4158-82E1-284F054AC299}"/>
                </a:ext>
              </a:extLst>
            </p:cNvPr>
            <p:cNvSpPr>
              <a:spLocks noChangeAspect="1"/>
            </p:cNvSpPr>
            <p:nvPr/>
          </p:nvSpPr>
          <p:spPr>
            <a:xfrm rot="1800000">
              <a:off x="2160956" y="123063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3" name="Freeform: Shape 95">
              <a:extLst>
                <a:ext uri="{FF2B5EF4-FFF2-40B4-BE49-F238E27FC236}">
                  <a16:creationId xmlns:a16="http://schemas.microsoft.com/office/drawing/2014/main" id="{D3B6CFA2-8A78-4238-91A4-62412B2D5B3F}"/>
                </a:ext>
              </a:extLst>
            </p:cNvPr>
            <p:cNvSpPr>
              <a:spLocks noChangeAspect="1"/>
            </p:cNvSpPr>
            <p:nvPr/>
          </p:nvSpPr>
          <p:spPr>
            <a:xfrm rot="1800000">
              <a:off x="1526342" y="1216244"/>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4" name="Freeform: Shape 96">
              <a:extLst>
                <a:ext uri="{FF2B5EF4-FFF2-40B4-BE49-F238E27FC236}">
                  <a16:creationId xmlns:a16="http://schemas.microsoft.com/office/drawing/2014/main" id="{79FC3041-1C02-4A04-B325-F3D2150B3BC6}"/>
                </a:ext>
              </a:extLst>
            </p:cNvPr>
            <p:cNvSpPr>
              <a:spLocks noChangeAspect="1"/>
            </p:cNvSpPr>
            <p:nvPr/>
          </p:nvSpPr>
          <p:spPr>
            <a:xfrm rot="1800000">
              <a:off x="1061155" y="1284646"/>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Freeform: Shape 97">
              <a:extLst>
                <a:ext uri="{FF2B5EF4-FFF2-40B4-BE49-F238E27FC236}">
                  <a16:creationId xmlns:a16="http://schemas.microsoft.com/office/drawing/2014/main" id="{DC92744F-6842-4691-8D1D-D268CFCD3ECF}"/>
                </a:ext>
              </a:extLst>
            </p:cNvPr>
            <p:cNvSpPr>
              <a:spLocks noChangeAspect="1"/>
            </p:cNvSpPr>
            <p:nvPr/>
          </p:nvSpPr>
          <p:spPr>
            <a:xfrm rot="1800000">
              <a:off x="537004" y="1641242"/>
              <a:ext cx="43416" cy="2604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6" name="Freeform: Shape 98">
              <a:extLst>
                <a:ext uri="{FF2B5EF4-FFF2-40B4-BE49-F238E27FC236}">
                  <a16:creationId xmlns:a16="http://schemas.microsoft.com/office/drawing/2014/main" id="{3D93BFB5-A3B0-44BF-9A27-FE4B049C1D48}"/>
                </a:ext>
              </a:extLst>
            </p:cNvPr>
            <p:cNvSpPr/>
            <p:nvPr/>
          </p:nvSpPr>
          <p:spPr>
            <a:xfrm rot="16200000">
              <a:off x="1145406" y="2530180"/>
              <a:ext cx="173664" cy="111018"/>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grpFill/>
            <a:ln>
              <a:solidFill>
                <a:schemeClr val="tx1"/>
              </a:solidFill>
            </a:ln>
            <a:scene3d>
              <a:camera prst="orthographicFront"/>
              <a:lightRig rig="threePt" dir="t"/>
            </a:scene3d>
            <a:sp3d>
              <a:bevelT prst="slope"/>
              <a:bevelB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pic>
        <p:nvPicPr>
          <p:cNvPr id="83" name="Picture 82">
            <a:extLst>
              <a:ext uri="{FF2B5EF4-FFF2-40B4-BE49-F238E27FC236}">
                <a16:creationId xmlns:a16="http://schemas.microsoft.com/office/drawing/2014/main" id="{710BA8CC-45D6-4860-ABAC-F43F1F358701}"/>
              </a:ext>
            </a:extLst>
          </p:cNvPr>
          <p:cNvPicPr>
            <a:picLocks noChangeAspect="1"/>
          </p:cNvPicPr>
          <p:nvPr>
            <p:custDataLst>
              <p:tags r:id="rId8"/>
            </p:custDataLst>
          </p:nvPr>
        </p:nvPicPr>
        <p:blipFill>
          <a:blip r:embed="rId22">
            <a:extLst>
              <a:ext uri="{28A0092B-C50C-407E-A947-70E740481C1C}">
                <a14:useLocalDpi xmlns:a14="http://schemas.microsoft.com/office/drawing/2010/main" val="0"/>
              </a:ext>
            </a:extLst>
          </a:blip>
          <a:stretch>
            <a:fillRect/>
          </a:stretch>
        </p:blipFill>
        <p:spPr>
          <a:xfrm>
            <a:off x="336001" y="6332879"/>
            <a:ext cx="5413698" cy="181382"/>
          </a:xfrm>
          <a:prstGeom prst="rect">
            <a:avLst/>
          </a:prstGeom>
        </p:spPr>
      </p:pic>
    </p:spTree>
    <p:extLst>
      <p:ext uri="{BB962C8B-B14F-4D97-AF65-F5344CB8AC3E}">
        <p14:creationId xmlns:p14="http://schemas.microsoft.com/office/powerpoint/2010/main" val="11291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0" presetClass="entr" presetSubtype="0" fill="hold"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FF07825A-B343-401A-A859-742D3844A909}"/>
              </a:ext>
            </a:extLst>
          </p:cNvPr>
          <p:cNvGrpSpPr/>
          <p:nvPr/>
        </p:nvGrpSpPr>
        <p:grpSpPr>
          <a:xfrm>
            <a:off x="8905600" y="1678158"/>
            <a:ext cx="2447886" cy="2447886"/>
            <a:chOff x="8608485" y="1678157"/>
            <a:chExt cx="2745001" cy="2745001"/>
          </a:xfrm>
        </p:grpSpPr>
        <p:sp>
          <p:nvSpPr>
            <p:cNvPr id="40" name="Cube 39">
              <a:extLst>
                <a:ext uri="{FF2B5EF4-FFF2-40B4-BE49-F238E27FC236}">
                  <a16:creationId xmlns:a16="http://schemas.microsoft.com/office/drawing/2014/main" id="{72F8B5F7-F469-4224-A56F-E853ED338CCF}"/>
                </a:ext>
              </a:extLst>
            </p:cNvPr>
            <p:cNvSpPr/>
            <p:nvPr/>
          </p:nvSpPr>
          <p:spPr>
            <a:xfrm>
              <a:off x="8608485" y="1678157"/>
              <a:ext cx="2745000" cy="2745000"/>
            </a:xfrm>
            <a:prstGeom prst="cube">
              <a:avLst/>
            </a:prstGeom>
            <a:solidFill>
              <a:schemeClr val="accent1">
                <a:lumMod val="75000"/>
                <a:alpha val="73000"/>
              </a:schemeClr>
            </a:solidFill>
            <a:ln>
              <a:solidFill>
                <a:schemeClr val="tx1">
                  <a:lumMod val="95000"/>
                  <a:lumOff val="5000"/>
                </a:schemeClr>
              </a:solidFill>
              <a:beve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Shape 73 1">
              <a:extLst>
                <a:ext uri="{FF2B5EF4-FFF2-40B4-BE49-F238E27FC236}">
                  <a16:creationId xmlns:a16="http://schemas.microsoft.com/office/drawing/2014/main" id="{49035B30-680A-4513-8D97-0D8E9B10E05D}"/>
                </a:ext>
              </a:extLst>
            </p:cNvPr>
            <p:cNvSpPr/>
            <p:nvPr/>
          </p:nvSpPr>
          <p:spPr>
            <a:xfrm rot="19273997">
              <a:off x="9540133" y="2446736"/>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Freeform: Shape 75">
              <a:extLst>
                <a:ext uri="{FF2B5EF4-FFF2-40B4-BE49-F238E27FC236}">
                  <a16:creationId xmlns:a16="http://schemas.microsoft.com/office/drawing/2014/main" id="{56E0A5FB-AE3F-404C-A361-CFC38BB66D02}"/>
                </a:ext>
              </a:extLst>
            </p:cNvPr>
            <p:cNvSpPr/>
            <p:nvPr/>
          </p:nvSpPr>
          <p:spPr>
            <a:xfrm rot="2151488">
              <a:off x="9269604" y="3056889"/>
              <a:ext cx="284749" cy="182032"/>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1" name="Freeform: Shape 77">
              <a:extLst>
                <a:ext uri="{FF2B5EF4-FFF2-40B4-BE49-F238E27FC236}">
                  <a16:creationId xmlns:a16="http://schemas.microsoft.com/office/drawing/2014/main" id="{86CEE151-6D76-463A-865E-83442101C7FF}"/>
                </a:ext>
              </a:extLst>
            </p:cNvPr>
            <p:cNvSpPr/>
            <p:nvPr/>
          </p:nvSpPr>
          <p:spPr>
            <a:xfrm rot="16200000">
              <a:off x="10873667" y="2497076"/>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Freeform: Shape 78">
              <a:extLst>
                <a:ext uri="{FF2B5EF4-FFF2-40B4-BE49-F238E27FC236}">
                  <a16:creationId xmlns:a16="http://schemas.microsoft.com/office/drawing/2014/main" id="{F3FBF513-4457-443C-9E0B-1E452DB8A31D}"/>
                </a:ext>
              </a:extLst>
            </p:cNvPr>
            <p:cNvSpPr/>
            <p:nvPr/>
          </p:nvSpPr>
          <p:spPr>
            <a:xfrm rot="12342312">
              <a:off x="9344361" y="1954358"/>
              <a:ext cx="284750" cy="182032"/>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3" name="Freeform: Shape 79">
              <a:extLst>
                <a:ext uri="{FF2B5EF4-FFF2-40B4-BE49-F238E27FC236}">
                  <a16:creationId xmlns:a16="http://schemas.microsoft.com/office/drawing/2014/main" id="{489CC365-8E21-4C34-A5CC-27713182AD94}"/>
                </a:ext>
              </a:extLst>
            </p:cNvPr>
            <p:cNvSpPr/>
            <p:nvPr/>
          </p:nvSpPr>
          <p:spPr>
            <a:xfrm rot="16600478">
              <a:off x="10356735" y="1836909"/>
              <a:ext cx="393701" cy="25168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4" name="Freeform: Shape 80">
              <a:extLst>
                <a:ext uri="{FF2B5EF4-FFF2-40B4-BE49-F238E27FC236}">
                  <a16:creationId xmlns:a16="http://schemas.microsoft.com/office/drawing/2014/main" id="{68933421-B5C5-4C16-869B-6922A354EEE4}"/>
                </a:ext>
              </a:extLst>
            </p:cNvPr>
            <p:cNvSpPr/>
            <p:nvPr/>
          </p:nvSpPr>
          <p:spPr>
            <a:xfrm rot="2188100">
              <a:off x="10289072" y="2894261"/>
              <a:ext cx="393701" cy="25168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Freeform: Shape 81 1">
              <a:extLst>
                <a:ext uri="{FF2B5EF4-FFF2-40B4-BE49-F238E27FC236}">
                  <a16:creationId xmlns:a16="http://schemas.microsoft.com/office/drawing/2014/main" id="{6610D4BB-FF49-4DB6-B995-2D3DD6D83B3E}"/>
                </a:ext>
              </a:extLst>
            </p:cNvPr>
            <p:cNvSpPr/>
            <p:nvPr/>
          </p:nvSpPr>
          <p:spPr>
            <a:xfrm rot="2188100">
              <a:off x="10054981" y="3446077"/>
              <a:ext cx="284749" cy="182032"/>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Freeform: Shape 82 1">
              <a:extLst>
                <a:ext uri="{FF2B5EF4-FFF2-40B4-BE49-F238E27FC236}">
                  <a16:creationId xmlns:a16="http://schemas.microsoft.com/office/drawing/2014/main" id="{5510F94D-71CD-44D2-9F66-E8CFA91E3A34}"/>
                </a:ext>
              </a:extLst>
            </p:cNvPr>
            <p:cNvSpPr/>
            <p:nvPr/>
          </p:nvSpPr>
          <p:spPr>
            <a:xfrm rot="18388100">
              <a:off x="9912023" y="3132519"/>
              <a:ext cx="104043" cy="62424"/>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 name="Freeform: Shape 85">
              <a:extLst>
                <a:ext uri="{FF2B5EF4-FFF2-40B4-BE49-F238E27FC236}">
                  <a16:creationId xmlns:a16="http://schemas.microsoft.com/office/drawing/2014/main" id="{ABA0C934-3357-49BE-8329-0CCB7FEF9346}"/>
                </a:ext>
              </a:extLst>
            </p:cNvPr>
            <p:cNvSpPr/>
            <p:nvPr/>
          </p:nvSpPr>
          <p:spPr>
            <a:xfrm rot="16200000">
              <a:off x="8781644" y="2866404"/>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8" name="Freeform: Shape 89">
              <a:extLst>
                <a:ext uri="{FF2B5EF4-FFF2-40B4-BE49-F238E27FC236}">
                  <a16:creationId xmlns:a16="http://schemas.microsoft.com/office/drawing/2014/main" id="{3D2BF1ED-8523-4313-A981-3A3DCAF04FB3}"/>
                </a:ext>
              </a:extLst>
            </p:cNvPr>
            <p:cNvSpPr>
              <a:spLocks noChangeAspect="1"/>
            </p:cNvSpPr>
            <p:nvPr/>
          </p:nvSpPr>
          <p:spPr>
            <a:xfrm rot="1800000">
              <a:off x="9746160" y="3320140"/>
              <a:ext cx="52021" cy="31211"/>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Freeform: Shape 98 1">
              <a:extLst>
                <a:ext uri="{FF2B5EF4-FFF2-40B4-BE49-F238E27FC236}">
                  <a16:creationId xmlns:a16="http://schemas.microsoft.com/office/drawing/2014/main" id="{1A815974-69F2-4A45-8BD3-B283C7F9E619}"/>
                </a:ext>
              </a:extLst>
            </p:cNvPr>
            <p:cNvSpPr/>
            <p:nvPr/>
          </p:nvSpPr>
          <p:spPr>
            <a:xfrm rot="16200000">
              <a:off x="9439459" y="3541189"/>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1" name="Straight Connector 70">
              <a:extLst>
                <a:ext uri="{FF2B5EF4-FFF2-40B4-BE49-F238E27FC236}">
                  <a16:creationId xmlns:a16="http://schemas.microsoft.com/office/drawing/2014/main" id="{5CC6BD33-6137-4665-A08A-D46843A5419D}"/>
                </a:ext>
              </a:extLst>
            </p:cNvPr>
            <p:cNvCxnSpPr>
              <a:cxnSpLocks/>
            </p:cNvCxnSpPr>
            <p:nvPr/>
          </p:nvCxnSpPr>
          <p:spPr>
            <a:xfrm>
              <a:off x="9291000" y="1678157"/>
              <a:ext cx="0" cy="2070964"/>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04B8744-388A-43D0-913C-9D880210CB93}"/>
                </a:ext>
              </a:extLst>
            </p:cNvPr>
            <p:cNvCxnSpPr>
              <a:cxnSpLocks/>
            </p:cNvCxnSpPr>
            <p:nvPr/>
          </p:nvCxnSpPr>
          <p:spPr>
            <a:xfrm flipV="1">
              <a:off x="8608485" y="3761348"/>
              <a:ext cx="679892" cy="66181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8A5843A-0F95-4604-AC05-743E43D61AFC}"/>
                </a:ext>
              </a:extLst>
            </p:cNvPr>
            <p:cNvCxnSpPr>
              <a:cxnSpLocks/>
            </p:cNvCxnSpPr>
            <p:nvPr/>
          </p:nvCxnSpPr>
          <p:spPr>
            <a:xfrm flipH="1">
              <a:off x="9288377" y="3749121"/>
              <a:ext cx="2065109" cy="12227"/>
            </a:xfrm>
            <a:prstGeom prst="line">
              <a:avLst/>
            </a:prstGeom>
            <a:ln w="12700"/>
          </p:spPr>
          <p:style>
            <a:lnRef idx="1">
              <a:schemeClr val="dk1"/>
            </a:lnRef>
            <a:fillRef idx="0">
              <a:schemeClr val="dk1"/>
            </a:fillRef>
            <a:effectRef idx="0">
              <a:schemeClr val="dk1"/>
            </a:effectRef>
            <a:fontRef idx="minor">
              <a:schemeClr val="tx1"/>
            </a:fontRef>
          </p:style>
        </p:cxnSp>
        <p:sp>
          <p:nvSpPr>
            <p:cNvPr id="82" name="Freeform: Shape 98 2">
              <a:extLst>
                <a:ext uri="{FF2B5EF4-FFF2-40B4-BE49-F238E27FC236}">
                  <a16:creationId xmlns:a16="http://schemas.microsoft.com/office/drawing/2014/main" id="{FBC76B05-A98D-425D-8A34-CAB6C378D5F6}"/>
                </a:ext>
              </a:extLst>
            </p:cNvPr>
            <p:cNvSpPr/>
            <p:nvPr/>
          </p:nvSpPr>
          <p:spPr>
            <a:xfrm rot="16200000">
              <a:off x="9079042" y="4098246"/>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3" name="Freeform: Shape 98 3">
              <a:extLst>
                <a:ext uri="{FF2B5EF4-FFF2-40B4-BE49-F238E27FC236}">
                  <a16:creationId xmlns:a16="http://schemas.microsoft.com/office/drawing/2014/main" id="{9E5B9864-90CC-4C33-BD4D-96EE3EBA4073}"/>
                </a:ext>
              </a:extLst>
            </p:cNvPr>
            <p:cNvSpPr/>
            <p:nvPr/>
          </p:nvSpPr>
          <p:spPr>
            <a:xfrm rot="16200000">
              <a:off x="9934538" y="4033816"/>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4" name="Freeform: Shape 81 2">
              <a:extLst>
                <a:ext uri="{FF2B5EF4-FFF2-40B4-BE49-F238E27FC236}">
                  <a16:creationId xmlns:a16="http://schemas.microsoft.com/office/drawing/2014/main" id="{BF6C32E4-53F5-4470-AA7C-16B6F3310966}"/>
                </a:ext>
              </a:extLst>
            </p:cNvPr>
            <p:cNvSpPr/>
            <p:nvPr/>
          </p:nvSpPr>
          <p:spPr>
            <a:xfrm rot="3272917">
              <a:off x="8822220" y="3450305"/>
              <a:ext cx="284749" cy="182032"/>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Freeform: Shape 73 2">
              <a:extLst>
                <a:ext uri="{FF2B5EF4-FFF2-40B4-BE49-F238E27FC236}">
                  <a16:creationId xmlns:a16="http://schemas.microsoft.com/office/drawing/2014/main" id="{6A625DA9-4D4F-48DC-B102-0F308D49115E}"/>
                </a:ext>
              </a:extLst>
            </p:cNvPr>
            <p:cNvSpPr/>
            <p:nvPr/>
          </p:nvSpPr>
          <p:spPr>
            <a:xfrm rot="16881869">
              <a:off x="10148777" y="2566457"/>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Freeform: Shape 73 3">
              <a:extLst>
                <a:ext uri="{FF2B5EF4-FFF2-40B4-BE49-F238E27FC236}">
                  <a16:creationId xmlns:a16="http://schemas.microsoft.com/office/drawing/2014/main" id="{5D22FD19-A96F-4FE5-9D49-D5EC8596E099}"/>
                </a:ext>
              </a:extLst>
            </p:cNvPr>
            <p:cNvSpPr/>
            <p:nvPr/>
          </p:nvSpPr>
          <p:spPr>
            <a:xfrm rot="17752854">
              <a:off x="10838850" y="3460826"/>
              <a:ext cx="208086" cy="133023"/>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Freeform: Shape 82 2">
              <a:extLst>
                <a:ext uri="{FF2B5EF4-FFF2-40B4-BE49-F238E27FC236}">
                  <a16:creationId xmlns:a16="http://schemas.microsoft.com/office/drawing/2014/main" id="{F9A12E0E-0A20-482F-A86A-5F418DF82112}"/>
                </a:ext>
              </a:extLst>
            </p:cNvPr>
            <p:cNvSpPr/>
            <p:nvPr/>
          </p:nvSpPr>
          <p:spPr>
            <a:xfrm rot="18388100">
              <a:off x="9997050" y="2034848"/>
              <a:ext cx="104043" cy="62424"/>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Freeform: Shape 82 3">
              <a:extLst>
                <a:ext uri="{FF2B5EF4-FFF2-40B4-BE49-F238E27FC236}">
                  <a16:creationId xmlns:a16="http://schemas.microsoft.com/office/drawing/2014/main" id="{D97DA2EA-1E1C-4AA7-BF38-E42C25D7C198}"/>
                </a:ext>
              </a:extLst>
            </p:cNvPr>
            <p:cNvSpPr/>
            <p:nvPr/>
          </p:nvSpPr>
          <p:spPr>
            <a:xfrm rot="13683287">
              <a:off x="9738350" y="2906573"/>
              <a:ext cx="104043" cy="62424"/>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1" name="Freeform: Shape 82 4">
              <a:extLst>
                <a:ext uri="{FF2B5EF4-FFF2-40B4-BE49-F238E27FC236}">
                  <a16:creationId xmlns:a16="http://schemas.microsoft.com/office/drawing/2014/main" id="{8D12EB42-295B-45E1-A0F5-49C80BD1910E}"/>
                </a:ext>
              </a:extLst>
            </p:cNvPr>
            <p:cNvSpPr/>
            <p:nvPr/>
          </p:nvSpPr>
          <p:spPr>
            <a:xfrm rot="13515346">
              <a:off x="9778242" y="1828287"/>
              <a:ext cx="259561" cy="125656"/>
            </a:xfrm>
            <a:custGeom>
              <a:avLst/>
              <a:gdLst>
                <a:gd name="connsiteX0" fmla="*/ 527901 w 1630837"/>
                <a:gd name="connsiteY0" fmla="*/ 65988 h 1272619"/>
                <a:gd name="connsiteX1" fmla="*/ 0 w 1630837"/>
                <a:gd name="connsiteY1" fmla="*/ 490194 h 1272619"/>
                <a:gd name="connsiteX2" fmla="*/ 461913 w 1630837"/>
                <a:gd name="connsiteY2" fmla="*/ 801278 h 1272619"/>
                <a:gd name="connsiteX3" fmla="*/ 707010 w 1630837"/>
                <a:gd name="connsiteY3" fmla="*/ 1272619 h 1272619"/>
                <a:gd name="connsiteX4" fmla="*/ 1244338 w 1630837"/>
                <a:gd name="connsiteY4" fmla="*/ 980388 h 1272619"/>
                <a:gd name="connsiteX5" fmla="*/ 1630837 w 1630837"/>
                <a:gd name="connsiteY5" fmla="*/ 509048 h 1272619"/>
                <a:gd name="connsiteX6" fmla="*/ 1036948 w 1630837"/>
                <a:gd name="connsiteY6" fmla="*/ 0 h 1272619"/>
                <a:gd name="connsiteX7" fmla="*/ 527901 w 1630837"/>
                <a:gd name="connsiteY7" fmla="*/ 65988 h 1272619"/>
                <a:gd name="connsiteX0" fmla="*/ 527901 w 1630837"/>
                <a:gd name="connsiteY0" fmla="*/ 99888 h 1306519"/>
                <a:gd name="connsiteX1" fmla="*/ 0 w 1630837"/>
                <a:gd name="connsiteY1" fmla="*/ 524094 h 1306519"/>
                <a:gd name="connsiteX2" fmla="*/ 461913 w 1630837"/>
                <a:gd name="connsiteY2" fmla="*/ 835178 h 1306519"/>
                <a:gd name="connsiteX3" fmla="*/ 707010 w 1630837"/>
                <a:gd name="connsiteY3" fmla="*/ 1306519 h 1306519"/>
                <a:gd name="connsiteX4" fmla="*/ 1244338 w 1630837"/>
                <a:gd name="connsiteY4" fmla="*/ 1014288 h 1306519"/>
                <a:gd name="connsiteX5" fmla="*/ 1630837 w 1630837"/>
                <a:gd name="connsiteY5" fmla="*/ 542948 h 1306519"/>
                <a:gd name="connsiteX6" fmla="*/ 1036948 w 1630837"/>
                <a:gd name="connsiteY6" fmla="*/ 33900 h 1306519"/>
                <a:gd name="connsiteX7" fmla="*/ 527901 w 1630837"/>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06519"/>
                <a:gd name="connsiteX1" fmla="*/ 28632 w 1659469"/>
                <a:gd name="connsiteY1" fmla="*/ 524094 h 1306519"/>
                <a:gd name="connsiteX2" fmla="*/ 490545 w 1659469"/>
                <a:gd name="connsiteY2" fmla="*/ 835178 h 1306519"/>
                <a:gd name="connsiteX3" fmla="*/ 735642 w 1659469"/>
                <a:gd name="connsiteY3" fmla="*/ 1306519 h 1306519"/>
                <a:gd name="connsiteX4" fmla="*/ 1272970 w 1659469"/>
                <a:gd name="connsiteY4" fmla="*/ 1014288 h 1306519"/>
                <a:gd name="connsiteX5" fmla="*/ 1659469 w 1659469"/>
                <a:gd name="connsiteY5" fmla="*/ 542948 h 1306519"/>
                <a:gd name="connsiteX6" fmla="*/ 1065580 w 1659469"/>
                <a:gd name="connsiteY6" fmla="*/ 33900 h 1306519"/>
                <a:gd name="connsiteX7" fmla="*/ 556533 w 1659469"/>
                <a:gd name="connsiteY7" fmla="*/ 99888 h 1306519"/>
                <a:gd name="connsiteX0" fmla="*/ 556533 w 1659469"/>
                <a:gd name="connsiteY0" fmla="*/ 99888 h 1320515"/>
                <a:gd name="connsiteX1" fmla="*/ 28632 w 1659469"/>
                <a:gd name="connsiteY1" fmla="*/ 524094 h 1320515"/>
                <a:gd name="connsiteX2" fmla="*/ 490545 w 1659469"/>
                <a:gd name="connsiteY2" fmla="*/ 835178 h 1320515"/>
                <a:gd name="connsiteX3" fmla="*/ 735642 w 1659469"/>
                <a:gd name="connsiteY3" fmla="*/ 1306519 h 1320515"/>
                <a:gd name="connsiteX4" fmla="*/ 1272970 w 1659469"/>
                <a:gd name="connsiteY4" fmla="*/ 1014288 h 1320515"/>
                <a:gd name="connsiteX5" fmla="*/ 1659469 w 1659469"/>
                <a:gd name="connsiteY5" fmla="*/ 542948 h 1320515"/>
                <a:gd name="connsiteX6" fmla="*/ 1065580 w 1659469"/>
                <a:gd name="connsiteY6" fmla="*/ 33900 h 1320515"/>
                <a:gd name="connsiteX7" fmla="*/ 556533 w 1659469"/>
                <a:gd name="connsiteY7" fmla="*/ 99888 h 1320515"/>
                <a:gd name="connsiteX0" fmla="*/ 556533 w 1662797"/>
                <a:gd name="connsiteY0" fmla="*/ 99888 h 1320515"/>
                <a:gd name="connsiteX1" fmla="*/ 28632 w 1662797"/>
                <a:gd name="connsiteY1" fmla="*/ 524094 h 1320515"/>
                <a:gd name="connsiteX2" fmla="*/ 490545 w 1662797"/>
                <a:gd name="connsiteY2" fmla="*/ 835178 h 1320515"/>
                <a:gd name="connsiteX3" fmla="*/ 735642 w 1662797"/>
                <a:gd name="connsiteY3" fmla="*/ 1306519 h 1320515"/>
                <a:gd name="connsiteX4" fmla="*/ 1272970 w 1662797"/>
                <a:gd name="connsiteY4" fmla="*/ 1014288 h 1320515"/>
                <a:gd name="connsiteX5" fmla="*/ 1659469 w 1662797"/>
                <a:gd name="connsiteY5" fmla="*/ 542948 h 1320515"/>
                <a:gd name="connsiteX6" fmla="*/ 1065580 w 1662797"/>
                <a:gd name="connsiteY6" fmla="*/ 33900 h 1320515"/>
                <a:gd name="connsiteX7" fmla="*/ 556533 w 1662797"/>
                <a:gd name="connsiteY7" fmla="*/ 99888 h 1320515"/>
                <a:gd name="connsiteX0" fmla="*/ 556533 w 1710562"/>
                <a:gd name="connsiteY0" fmla="*/ 99888 h 1320515"/>
                <a:gd name="connsiteX1" fmla="*/ 28632 w 1710562"/>
                <a:gd name="connsiteY1" fmla="*/ 524094 h 1320515"/>
                <a:gd name="connsiteX2" fmla="*/ 490545 w 1710562"/>
                <a:gd name="connsiteY2" fmla="*/ 835178 h 1320515"/>
                <a:gd name="connsiteX3" fmla="*/ 735642 w 1710562"/>
                <a:gd name="connsiteY3" fmla="*/ 1306519 h 1320515"/>
                <a:gd name="connsiteX4" fmla="*/ 1272970 w 1710562"/>
                <a:gd name="connsiteY4" fmla="*/ 1014288 h 1320515"/>
                <a:gd name="connsiteX5" fmla="*/ 1659469 w 1710562"/>
                <a:gd name="connsiteY5" fmla="*/ 542948 h 1320515"/>
                <a:gd name="connsiteX6" fmla="*/ 1065580 w 1710562"/>
                <a:gd name="connsiteY6" fmla="*/ 33900 h 1320515"/>
                <a:gd name="connsiteX7" fmla="*/ 556533 w 1710562"/>
                <a:gd name="connsiteY7" fmla="*/ 99888 h 1320515"/>
                <a:gd name="connsiteX0" fmla="*/ 556533 w 1710562"/>
                <a:gd name="connsiteY0" fmla="*/ 142467 h 1363094"/>
                <a:gd name="connsiteX1" fmla="*/ 28632 w 1710562"/>
                <a:gd name="connsiteY1" fmla="*/ 566673 h 1363094"/>
                <a:gd name="connsiteX2" fmla="*/ 490545 w 1710562"/>
                <a:gd name="connsiteY2" fmla="*/ 877757 h 1363094"/>
                <a:gd name="connsiteX3" fmla="*/ 735642 w 1710562"/>
                <a:gd name="connsiteY3" fmla="*/ 1349098 h 1363094"/>
                <a:gd name="connsiteX4" fmla="*/ 1272970 w 1710562"/>
                <a:gd name="connsiteY4" fmla="*/ 1056867 h 1363094"/>
                <a:gd name="connsiteX5" fmla="*/ 1659469 w 1710562"/>
                <a:gd name="connsiteY5" fmla="*/ 585527 h 1363094"/>
                <a:gd name="connsiteX6" fmla="*/ 1065580 w 1710562"/>
                <a:gd name="connsiteY6" fmla="*/ 76479 h 1363094"/>
                <a:gd name="connsiteX7" fmla="*/ 556533 w 1710562"/>
                <a:gd name="connsiteY7" fmla="*/ 142467 h 1363094"/>
                <a:gd name="connsiteX0" fmla="*/ 557586 w 1660881"/>
                <a:gd name="connsiteY0" fmla="*/ 48375 h 1269002"/>
                <a:gd name="connsiteX1" fmla="*/ 29685 w 1660881"/>
                <a:gd name="connsiteY1" fmla="*/ 472581 h 1269002"/>
                <a:gd name="connsiteX2" fmla="*/ 491598 w 1660881"/>
                <a:gd name="connsiteY2" fmla="*/ 783665 h 1269002"/>
                <a:gd name="connsiteX3" fmla="*/ 736695 w 1660881"/>
                <a:gd name="connsiteY3" fmla="*/ 1255006 h 1269002"/>
                <a:gd name="connsiteX4" fmla="*/ 1274023 w 1660881"/>
                <a:gd name="connsiteY4" fmla="*/ 962775 h 1269002"/>
                <a:gd name="connsiteX5" fmla="*/ 1660522 w 1660881"/>
                <a:gd name="connsiteY5" fmla="*/ 491435 h 1269002"/>
                <a:gd name="connsiteX6" fmla="*/ 1208035 w 1660881"/>
                <a:gd name="connsiteY6" fmla="*/ 123789 h 1269002"/>
                <a:gd name="connsiteX7" fmla="*/ 557586 w 1660881"/>
                <a:gd name="connsiteY7" fmla="*/ 48375 h 1269002"/>
                <a:gd name="connsiteX0" fmla="*/ 490247 w 1631249"/>
                <a:gd name="connsiteY0" fmla="*/ 19454 h 1268362"/>
                <a:gd name="connsiteX1" fmla="*/ 53 w 1631249"/>
                <a:gd name="connsiteY1" fmla="*/ 471941 h 1268362"/>
                <a:gd name="connsiteX2" fmla="*/ 461966 w 1631249"/>
                <a:gd name="connsiteY2" fmla="*/ 783025 h 1268362"/>
                <a:gd name="connsiteX3" fmla="*/ 707063 w 1631249"/>
                <a:gd name="connsiteY3" fmla="*/ 1254366 h 1268362"/>
                <a:gd name="connsiteX4" fmla="*/ 1244391 w 1631249"/>
                <a:gd name="connsiteY4" fmla="*/ 962135 h 1268362"/>
                <a:gd name="connsiteX5" fmla="*/ 1630890 w 1631249"/>
                <a:gd name="connsiteY5" fmla="*/ 490795 h 1268362"/>
                <a:gd name="connsiteX6" fmla="*/ 1178403 w 1631249"/>
                <a:gd name="connsiteY6" fmla="*/ 123149 h 1268362"/>
                <a:gd name="connsiteX7" fmla="*/ 490247 w 1631249"/>
                <a:gd name="connsiteY7" fmla="*/ 19454 h 1268362"/>
                <a:gd name="connsiteX0" fmla="*/ 490249 w 1631251"/>
                <a:gd name="connsiteY0" fmla="*/ 19454 h 1264119"/>
                <a:gd name="connsiteX1" fmla="*/ 55 w 1631251"/>
                <a:gd name="connsiteY1" fmla="*/ 471941 h 1264119"/>
                <a:gd name="connsiteX2" fmla="*/ 518529 w 1631251"/>
                <a:gd name="connsiteY2" fmla="*/ 585062 h 1264119"/>
                <a:gd name="connsiteX3" fmla="*/ 707065 w 1631251"/>
                <a:gd name="connsiteY3" fmla="*/ 1254366 h 1264119"/>
                <a:gd name="connsiteX4" fmla="*/ 1244393 w 1631251"/>
                <a:gd name="connsiteY4" fmla="*/ 962135 h 1264119"/>
                <a:gd name="connsiteX5" fmla="*/ 1630892 w 1631251"/>
                <a:gd name="connsiteY5" fmla="*/ 490795 h 1264119"/>
                <a:gd name="connsiteX6" fmla="*/ 1178405 w 1631251"/>
                <a:gd name="connsiteY6" fmla="*/ 123149 h 1264119"/>
                <a:gd name="connsiteX7" fmla="*/ 490249 w 1631251"/>
                <a:gd name="connsiteY7" fmla="*/ 19454 h 1264119"/>
                <a:gd name="connsiteX0" fmla="*/ 490249 w 1631231"/>
                <a:gd name="connsiteY0" fmla="*/ 19454 h 1025996"/>
                <a:gd name="connsiteX1" fmla="*/ 55 w 1631231"/>
                <a:gd name="connsiteY1" fmla="*/ 471941 h 1025996"/>
                <a:gd name="connsiteX2" fmla="*/ 518529 w 1631231"/>
                <a:gd name="connsiteY2" fmla="*/ 585062 h 1025996"/>
                <a:gd name="connsiteX3" fmla="*/ 801333 w 1631231"/>
                <a:gd name="connsiteY3" fmla="*/ 980988 h 1025996"/>
                <a:gd name="connsiteX4" fmla="*/ 1244393 w 1631231"/>
                <a:gd name="connsiteY4" fmla="*/ 962135 h 1025996"/>
                <a:gd name="connsiteX5" fmla="*/ 1630892 w 1631231"/>
                <a:gd name="connsiteY5" fmla="*/ 490795 h 1025996"/>
                <a:gd name="connsiteX6" fmla="*/ 1178405 w 1631231"/>
                <a:gd name="connsiteY6" fmla="*/ 123149 h 1025996"/>
                <a:gd name="connsiteX7" fmla="*/ 490249 w 1631231"/>
                <a:gd name="connsiteY7" fmla="*/ 19454 h 1025996"/>
                <a:gd name="connsiteX0" fmla="*/ 490242 w 1637802"/>
                <a:gd name="connsiteY0" fmla="*/ 1093 h 1007635"/>
                <a:gd name="connsiteX1" fmla="*/ 48 w 1637802"/>
                <a:gd name="connsiteY1" fmla="*/ 453580 h 1007635"/>
                <a:gd name="connsiteX2" fmla="*/ 518522 w 1637802"/>
                <a:gd name="connsiteY2" fmla="*/ 566701 h 1007635"/>
                <a:gd name="connsiteX3" fmla="*/ 801326 w 1637802"/>
                <a:gd name="connsiteY3" fmla="*/ 962627 h 1007635"/>
                <a:gd name="connsiteX4" fmla="*/ 1244386 w 1637802"/>
                <a:gd name="connsiteY4" fmla="*/ 943774 h 1007635"/>
                <a:gd name="connsiteX5" fmla="*/ 1630885 w 1637802"/>
                <a:gd name="connsiteY5" fmla="*/ 472434 h 1007635"/>
                <a:gd name="connsiteX6" fmla="*/ 905021 w 1637802"/>
                <a:gd name="connsiteY6" fmla="*/ 331031 h 1007635"/>
                <a:gd name="connsiteX7" fmla="*/ 490242 w 1637802"/>
                <a:gd name="connsiteY7" fmla="*/ 1093 h 1007635"/>
                <a:gd name="connsiteX0" fmla="*/ 546798 w 1637797"/>
                <a:gd name="connsiteY0" fmla="*/ 984 h 1045233"/>
                <a:gd name="connsiteX1" fmla="*/ 43 w 1637797"/>
                <a:gd name="connsiteY1" fmla="*/ 491178 h 1045233"/>
                <a:gd name="connsiteX2" fmla="*/ 518517 w 1637797"/>
                <a:gd name="connsiteY2" fmla="*/ 604299 h 1045233"/>
                <a:gd name="connsiteX3" fmla="*/ 801321 w 1637797"/>
                <a:gd name="connsiteY3" fmla="*/ 1000225 h 1045233"/>
                <a:gd name="connsiteX4" fmla="*/ 1244381 w 1637797"/>
                <a:gd name="connsiteY4" fmla="*/ 981372 h 1045233"/>
                <a:gd name="connsiteX5" fmla="*/ 1630880 w 1637797"/>
                <a:gd name="connsiteY5" fmla="*/ 510032 h 1045233"/>
                <a:gd name="connsiteX6" fmla="*/ 905016 w 1637797"/>
                <a:gd name="connsiteY6" fmla="*/ 368629 h 1045233"/>
                <a:gd name="connsiteX7" fmla="*/ 546798 w 1637797"/>
                <a:gd name="connsiteY7" fmla="*/ 984 h 1045233"/>
                <a:gd name="connsiteX0" fmla="*/ 546798 w 1472769"/>
                <a:gd name="connsiteY0" fmla="*/ 948 h 1049703"/>
                <a:gd name="connsiteX1" fmla="*/ 43 w 1472769"/>
                <a:gd name="connsiteY1" fmla="*/ 491142 h 1049703"/>
                <a:gd name="connsiteX2" fmla="*/ 518517 w 1472769"/>
                <a:gd name="connsiteY2" fmla="*/ 604263 h 1049703"/>
                <a:gd name="connsiteX3" fmla="*/ 801321 w 1472769"/>
                <a:gd name="connsiteY3" fmla="*/ 1000189 h 1049703"/>
                <a:gd name="connsiteX4" fmla="*/ 1244381 w 1472769"/>
                <a:gd name="connsiteY4" fmla="*/ 981336 h 1049703"/>
                <a:gd name="connsiteX5" fmla="*/ 1461197 w 1472769"/>
                <a:gd name="connsiteY5" fmla="*/ 434581 h 1049703"/>
                <a:gd name="connsiteX6" fmla="*/ 905016 w 1472769"/>
                <a:gd name="connsiteY6" fmla="*/ 368593 h 1049703"/>
                <a:gd name="connsiteX7" fmla="*/ 546798 w 1472769"/>
                <a:gd name="connsiteY7" fmla="*/ 948 h 1049703"/>
                <a:gd name="connsiteX0" fmla="*/ 546798 w 1476146"/>
                <a:gd name="connsiteY0" fmla="*/ 948 h 1015792"/>
                <a:gd name="connsiteX1" fmla="*/ 43 w 1476146"/>
                <a:gd name="connsiteY1" fmla="*/ 491142 h 1015792"/>
                <a:gd name="connsiteX2" fmla="*/ 518517 w 1476146"/>
                <a:gd name="connsiteY2" fmla="*/ 604263 h 1015792"/>
                <a:gd name="connsiteX3" fmla="*/ 801321 w 1476146"/>
                <a:gd name="connsiteY3" fmla="*/ 1000189 h 1015792"/>
                <a:gd name="connsiteX4" fmla="*/ 1272661 w 1476146"/>
                <a:gd name="connsiteY4" fmla="*/ 887068 h 1015792"/>
                <a:gd name="connsiteX5" fmla="*/ 1461197 w 1476146"/>
                <a:gd name="connsiteY5" fmla="*/ 434581 h 1015792"/>
                <a:gd name="connsiteX6" fmla="*/ 905016 w 1476146"/>
                <a:gd name="connsiteY6" fmla="*/ 368593 h 1015792"/>
                <a:gd name="connsiteX7" fmla="*/ 546798 w 1476146"/>
                <a:gd name="connsiteY7" fmla="*/ 948 h 1015792"/>
                <a:gd name="connsiteX0" fmla="*/ 546798 w 1476146"/>
                <a:gd name="connsiteY0" fmla="*/ 948 h 943658"/>
                <a:gd name="connsiteX1" fmla="*/ 43 w 1476146"/>
                <a:gd name="connsiteY1" fmla="*/ 491142 h 943658"/>
                <a:gd name="connsiteX2" fmla="*/ 518517 w 1476146"/>
                <a:gd name="connsiteY2" fmla="*/ 604263 h 943658"/>
                <a:gd name="connsiteX3" fmla="*/ 801321 w 1476146"/>
                <a:gd name="connsiteY3" fmla="*/ 905921 h 943658"/>
                <a:gd name="connsiteX4" fmla="*/ 1272661 w 1476146"/>
                <a:gd name="connsiteY4" fmla="*/ 887068 h 943658"/>
                <a:gd name="connsiteX5" fmla="*/ 1461197 w 1476146"/>
                <a:gd name="connsiteY5" fmla="*/ 434581 h 943658"/>
                <a:gd name="connsiteX6" fmla="*/ 905016 w 1476146"/>
                <a:gd name="connsiteY6" fmla="*/ 368593 h 943658"/>
                <a:gd name="connsiteX7" fmla="*/ 546798 w 1476146"/>
                <a:gd name="connsiteY7" fmla="*/ 948 h 94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146" h="943658">
                  <a:moveTo>
                    <a:pt x="546798" y="948"/>
                  </a:moveTo>
                  <a:cubicBezTo>
                    <a:pt x="395969" y="21373"/>
                    <a:pt x="4757" y="390590"/>
                    <a:pt x="43" y="491142"/>
                  </a:cubicBezTo>
                  <a:cubicBezTo>
                    <a:pt x="-4671" y="591695"/>
                    <a:pt x="384971" y="535133"/>
                    <a:pt x="518517" y="604263"/>
                  </a:cubicBezTo>
                  <a:cubicBezTo>
                    <a:pt x="652063" y="673393"/>
                    <a:pt x="675630" y="858787"/>
                    <a:pt x="801321" y="905921"/>
                  </a:cubicBezTo>
                  <a:cubicBezTo>
                    <a:pt x="927012" y="953055"/>
                    <a:pt x="1162682" y="965625"/>
                    <a:pt x="1272661" y="887068"/>
                  </a:cubicBezTo>
                  <a:cubicBezTo>
                    <a:pt x="1382640" y="808511"/>
                    <a:pt x="1522471" y="520994"/>
                    <a:pt x="1461197" y="434581"/>
                  </a:cubicBezTo>
                  <a:cubicBezTo>
                    <a:pt x="1399923" y="348169"/>
                    <a:pt x="1057416" y="440865"/>
                    <a:pt x="905016" y="368593"/>
                  </a:cubicBezTo>
                  <a:cubicBezTo>
                    <a:pt x="752616" y="296321"/>
                    <a:pt x="697627" y="-19477"/>
                    <a:pt x="546798" y="948"/>
                  </a:cubicBez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8">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9">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20">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10" name="Picture 9">
            <a:extLst>
              <a:ext uri="{FF2B5EF4-FFF2-40B4-BE49-F238E27FC236}">
                <a16:creationId xmlns:a16="http://schemas.microsoft.com/office/drawing/2014/main" id="{A623402F-9DA9-42E2-A8CD-361E166AE1C9}"/>
              </a:ext>
            </a:extLst>
          </p:cNvPr>
          <p:cNvPicPr>
            <a:picLocks noChangeAspect="1"/>
          </p:cNvPicPr>
          <p:nvPr>
            <p:custDataLst>
              <p:tags r:id="rId4"/>
            </p:custDataLst>
          </p:nvPr>
        </p:nvPicPr>
        <p:blipFill>
          <a:blip r:embed="rId21">
            <a:extLst>
              <a:ext uri="{28A0092B-C50C-407E-A947-70E740481C1C}">
                <a14:useLocalDpi xmlns:a14="http://schemas.microsoft.com/office/drawing/2010/main" val="0"/>
              </a:ext>
            </a:extLst>
          </a:blip>
          <a:stretch>
            <a:fillRect/>
          </a:stretch>
        </p:blipFill>
        <p:spPr>
          <a:xfrm>
            <a:off x="336763" y="271062"/>
            <a:ext cx="1234613" cy="278930"/>
          </a:xfrm>
          <a:prstGeom prst="rect">
            <a:avLst/>
          </a:prstGeom>
        </p:spPr>
      </p:pic>
      <p:pic>
        <p:nvPicPr>
          <p:cNvPr id="93" name="Picture 92">
            <a:extLst>
              <a:ext uri="{FF2B5EF4-FFF2-40B4-BE49-F238E27FC236}">
                <a16:creationId xmlns:a16="http://schemas.microsoft.com/office/drawing/2014/main" id="{66DE0370-EAD4-4513-9D37-52781F8ACB28}"/>
              </a:ext>
            </a:extLst>
          </p:cNvPr>
          <p:cNvPicPr>
            <a:picLocks noChangeAspect="1"/>
          </p:cNvPicPr>
          <p:nvPr>
            <p:custDataLst>
              <p:tags r:id="rId5"/>
            </p:custDataLst>
          </p:nvPr>
        </p:nvPicPr>
        <p:blipFill>
          <a:blip r:embed="rId22">
            <a:extLst>
              <a:ext uri="{28A0092B-C50C-407E-A947-70E740481C1C}">
                <a14:useLocalDpi xmlns:a14="http://schemas.microsoft.com/office/drawing/2010/main" val="0"/>
              </a:ext>
            </a:extLst>
          </a:blip>
          <a:stretch>
            <a:fillRect/>
          </a:stretch>
        </p:blipFill>
        <p:spPr>
          <a:xfrm>
            <a:off x="561000" y="1090644"/>
            <a:ext cx="3510872" cy="196166"/>
          </a:xfrm>
          <a:prstGeom prst="rect">
            <a:avLst/>
          </a:prstGeom>
        </p:spPr>
      </p:pic>
      <p:pic>
        <p:nvPicPr>
          <p:cNvPr id="38" name="Picture 37">
            <a:extLst>
              <a:ext uri="{FF2B5EF4-FFF2-40B4-BE49-F238E27FC236}">
                <a16:creationId xmlns:a16="http://schemas.microsoft.com/office/drawing/2014/main" id="{EE1203B3-6687-40EA-B458-E5686D0CE0B0}"/>
              </a:ext>
            </a:extLst>
          </p:cNvPr>
          <p:cNvPicPr>
            <a:picLocks noChangeAspect="1"/>
          </p:cNvPicPr>
          <p:nvPr>
            <p:custDataLst>
              <p:tags r:id="rId6"/>
            </p:custDataLst>
          </p:nvPr>
        </p:nvPicPr>
        <p:blipFill>
          <a:blip r:embed="rId23">
            <a:extLst>
              <a:ext uri="{28A0092B-C50C-407E-A947-70E740481C1C}">
                <a14:useLocalDpi xmlns:a14="http://schemas.microsoft.com/office/drawing/2010/main" val="0"/>
              </a:ext>
            </a:extLst>
          </a:blip>
          <a:stretch>
            <a:fillRect/>
          </a:stretch>
        </p:blipFill>
        <p:spPr>
          <a:xfrm>
            <a:off x="6996000" y="1176843"/>
            <a:ext cx="2447886" cy="501314"/>
          </a:xfrm>
          <a:prstGeom prst="rect">
            <a:avLst/>
          </a:prstGeom>
        </p:spPr>
      </p:pic>
      <p:cxnSp>
        <p:nvCxnSpPr>
          <p:cNvPr id="44" name="Straight Arrow Connector 43">
            <a:extLst>
              <a:ext uri="{FF2B5EF4-FFF2-40B4-BE49-F238E27FC236}">
                <a16:creationId xmlns:a16="http://schemas.microsoft.com/office/drawing/2014/main" id="{818E3254-77A9-4FB5-B9DF-2BFDFAAAF191}"/>
              </a:ext>
            </a:extLst>
          </p:cNvPr>
          <p:cNvCxnSpPr>
            <a:cxnSpLocks/>
          </p:cNvCxnSpPr>
          <p:nvPr/>
        </p:nvCxnSpPr>
        <p:spPr>
          <a:xfrm>
            <a:off x="7716000" y="1678157"/>
            <a:ext cx="1493025" cy="849044"/>
          </a:xfrm>
          <a:prstGeom prst="straightConnector1">
            <a:avLst/>
          </a:prstGeom>
          <a:ln>
            <a:tailEnd type="stealth" w="med" len="lg"/>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EC41E87E-036D-4EA8-9CEC-CF55336C268E}"/>
              </a:ext>
            </a:extLst>
          </p:cNvPr>
          <p:cNvPicPr>
            <a:picLocks noChangeAspect="1"/>
          </p:cNvPicPr>
          <p:nvPr>
            <p:custDataLst>
              <p:tags r:id="rId7"/>
            </p:custDataLst>
          </p:nvPr>
        </p:nvPicPr>
        <p:blipFill>
          <a:blip r:embed="rId24">
            <a:extLst>
              <a:ext uri="{28A0092B-C50C-407E-A947-70E740481C1C}">
                <a14:useLocalDpi xmlns:a14="http://schemas.microsoft.com/office/drawing/2010/main" val="0"/>
              </a:ext>
            </a:extLst>
          </a:blip>
          <a:stretch>
            <a:fillRect/>
          </a:stretch>
        </p:blipFill>
        <p:spPr>
          <a:xfrm>
            <a:off x="829395" y="1478156"/>
            <a:ext cx="5526186" cy="253171"/>
          </a:xfrm>
          <a:prstGeom prst="rect">
            <a:avLst/>
          </a:prstGeom>
        </p:spPr>
      </p:pic>
      <p:pic>
        <p:nvPicPr>
          <p:cNvPr id="96" name="Picture 95">
            <a:extLst>
              <a:ext uri="{FF2B5EF4-FFF2-40B4-BE49-F238E27FC236}">
                <a16:creationId xmlns:a16="http://schemas.microsoft.com/office/drawing/2014/main" id="{460E27A4-0F17-4086-BB8A-070A91218656}"/>
              </a:ext>
            </a:extLst>
          </p:cNvPr>
          <p:cNvPicPr>
            <a:picLocks noChangeAspect="1"/>
          </p:cNvPicPr>
          <p:nvPr>
            <p:custDataLst>
              <p:tags r:id="rId8"/>
            </p:custDataLst>
          </p:nvPr>
        </p:nvPicPr>
        <p:blipFill>
          <a:blip r:embed="rId25">
            <a:extLst>
              <a:ext uri="{28A0092B-C50C-407E-A947-70E740481C1C}">
                <a14:useLocalDpi xmlns:a14="http://schemas.microsoft.com/office/drawing/2010/main" val="0"/>
              </a:ext>
            </a:extLst>
          </a:blip>
          <a:stretch>
            <a:fillRect/>
          </a:stretch>
        </p:blipFill>
        <p:spPr>
          <a:xfrm>
            <a:off x="831000" y="1899000"/>
            <a:ext cx="3353268" cy="249818"/>
          </a:xfrm>
          <a:prstGeom prst="rect">
            <a:avLst/>
          </a:prstGeom>
        </p:spPr>
      </p:pic>
      <p:pic>
        <p:nvPicPr>
          <p:cNvPr id="99" name="Picture 98">
            <a:extLst>
              <a:ext uri="{FF2B5EF4-FFF2-40B4-BE49-F238E27FC236}">
                <a16:creationId xmlns:a16="http://schemas.microsoft.com/office/drawing/2014/main" id="{380BF50D-5D87-4962-948E-6F1812661D12}"/>
              </a:ext>
            </a:extLst>
          </p:cNvPr>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829396" y="2313769"/>
            <a:ext cx="4008833" cy="249818"/>
          </a:xfrm>
          <a:prstGeom prst="rect">
            <a:avLst/>
          </a:prstGeom>
        </p:spPr>
      </p:pic>
      <p:pic>
        <p:nvPicPr>
          <p:cNvPr id="102" name="Picture 101">
            <a:extLst>
              <a:ext uri="{FF2B5EF4-FFF2-40B4-BE49-F238E27FC236}">
                <a16:creationId xmlns:a16="http://schemas.microsoft.com/office/drawing/2014/main" id="{CC4C6370-03C4-4D38-B307-FF2AB148AA99}"/>
              </a:ext>
            </a:extLst>
          </p:cNvPr>
          <p:cNvPicPr>
            <a:picLocks noChangeAspect="1"/>
          </p:cNvPicPr>
          <p:nvPr>
            <p:custDataLst>
              <p:tags r:id="rId10"/>
            </p:custDataLst>
          </p:nvPr>
        </p:nvPicPr>
        <p:blipFill>
          <a:blip r:embed="rId27">
            <a:extLst>
              <a:ext uri="{28A0092B-C50C-407E-A947-70E740481C1C}">
                <a14:useLocalDpi xmlns:a14="http://schemas.microsoft.com/office/drawing/2010/main" val="0"/>
              </a:ext>
            </a:extLst>
          </a:blip>
          <a:stretch>
            <a:fillRect/>
          </a:stretch>
        </p:blipFill>
        <p:spPr>
          <a:xfrm>
            <a:off x="2265815" y="2730700"/>
            <a:ext cx="1986050" cy="344472"/>
          </a:xfrm>
          <a:prstGeom prst="rect">
            <a:avLst/>
          </a:prstGeom>
        </p:spPr>
      </p:pic>
      <p:pic>
        <p:nvPicPr>
          <p:cNvPr id="103" name="Picture 102">
            <a:extLst>
              <a:ext uri="{FF2B5EF4-FFF2-40B4-BE49-F238E27FC236}">
                <a16:creationId xmlns:a16="http://schemas.microsoft.com/office/drawing/2014/main" id="{9EBCC400-36F0-4616-8211-33F7A9FE713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943348" y="3476622"/>
            <a:ext cx="2703924" cy="2936011"/>
          </a:xfrm>
          <a:prstGeom prst="rect">
            <a:avLst/>
          </a:prstGeom>
        </p:spPr>
      </p:pic>
      <p:pic>
        <p:nvPicPr>
          <p:cNvPr id="124" name="Picture 123">
            <a:extLst>
              <a:ext uri="{FF2B5EF4-FFF2-40B4-BE49-F238E27FC236}">
                <a16:creationId xmlns:a16="http://schemas.microsoft.com/office/drawing/2014/main" id="{2D849AB0-FE03-4D5F-9EF9-32C0D28470EE}"/>
              </a:ext>
            </a:extLst>
          </p:cNvPr>
          <p:cNvPicPr>
            <a:picLocks noChangeAspect="1"/>
          </p:cNvPicPr>
          <p:nvPr>
            <p:custDataLst>
              <p:tags r:id="rId11"/>
            </p:custDataLst>
          </p:nvPr>
        </p:nvPicPr>
        <p:blipFill>
          <a:blip r:embed="rId29">
            <a:extLst>
              <a:ext uri="{28A0092B-C50C-407E-A947-70E740481C1C}">
                <a14:useLocalDpi xmlns:a14="http://schemas.microsoft.com/office/drawing/2010/main" val="0"/>
              </a:ext>
            </a:extLst>
          </a:blip>
          <a:stretch>
            <a:fillRect/>
          </a:stretch>
        </p:blipFill>
        <p:spPr>
          <a:xfrm>
            <a:off x="829396" y="3266175"/>
            <a:ext cx="4635896" cy="915441"/>
          </a:xfrm>
          <a:prstGeom prst="rect">
            <a:avLst/>
          </a:prstGeom>
        </p:spPr>
      </p:pic>
      <p:pic>
        <p:nvPicPr>
          <p:cNvPr id="111" name="Picture 110">
            <a:extLst>
              <a:ext uri="{FF2B5EF4-FFF2-40B4-BE49-F238E27FC236}">
                <a16:creationId xmlns:a16="http://schemas.microsoft.com/office/drawing/2014/main" id="{17098C30-F728-4B0F-BC69-39C727FED0BF}"/>
              </a:ext>
            </a:extLst>
          </p:cNvPr>
          <p:cNvPicPr>
            <a:picLocks noChangeAspect="1"/>
          </p:cNvPicPr>
          <p:nvPr>
            <p:custDataLst>
              <p:tags r:id="rId12"/>
            </p:custDataLst>
          </p:nvPr>
        </p:nvPicPr>
        <p:blipFill>
          <a:blip r:embed="rId30">
            <a:extLst>
              <a:ext uri="{28A0092B-C50C-407E-A947-70E740481C1C}">
                <a14:useLocalDpi xmlns:a14="http://schemas.microsoft.com/office/drawing/2010/main" val="0"/>
              </a:ext>
            </a:extLst>
          </a:blip>
          <a:stretch>
            <a:fillRect/>
          </a:stretch>
        </p:blipFill>
        <p:spPr>
          <a:xfrm>
            <a:off x="561001" y="4538422"/>
            <a:ext cx="3520933" cy="199519"/>
          </a:xfrm>
          <a:prstGeom prst="rect">
            <a:avLst/>
          </a:prstGeom>
        </p:spPr>
      </p:pic>
      <p:pic>
        <p:nvPicPr>
          <p:cNvPr id="114" name="Picture 113">
            <a:extLst>
              <a:ext uri="{FF2B5EF4-FFF2-40B4-BE49-F238E27FC236}">
                <a16:creationId xmlns:a16="http://schemas.microsoft.com/office/drawing/2014/main" id="{A58CDFAF-4C52-48F6-93DB-346793A91C68}"/>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829395" y="4898796"/>
            <a:ext cx="4096017" cy="246464"/>
          </a:xfrm>
          <a:prstGeom prst="rect">
            <a:avLst/>
          </a:prstGeom>
        </p:spPr>
      </p:pic>
      <p:pic>
        <p:nvPicPr>
          <p:cNvPr id="117" name="Picture 116">
            <a:extLst>
              <a:ext uri="{FF2B5EF4-FFF2-40B4-BE49-F238E27FC236}">
                <a16:creationId xmlns:a16="http://schemas.microsoft.com/office/drawing/2014/main" id="{FBE0DA19-95F7-4918-87DD-4F906DCEFEED}"/>
              </a:ext>
            </a:extLst>
          </p:cNvPr>
          <p:cNvPicPr>
            <a:picLocks noChangeAspect="1"/>
          </p:cNvPicPr>
          <p:nvPr>
            <p:custDataLst>
              <p:tags r:id="rId14"/>
            </p:custDataLst>
          </p:nvPr>
        </p:nvPicPr>
        <p:blipFill>
          <a:blip r:embed="rId32">
            <a:extLst>
              <a:ext uri="{28A0092B-C50C-407E-A947-70E740481C1C}">
                <a14:useLocalDpi xmlns:a14="http://schemas.microsoft.com/office/drawing/2010/main" val="0"/>
              </a:ext>
            </a:extLst>
          </a:blip>
          <a:stretch>
            <a:fillRect/>
          </a:stretch>
        </p:blipFill>
        <p:spPr>
          <a:xfrm>
            <a:off x="831519" y="5347335"/>
            <a:ext cx="3447161" cy="246465"/>
          </a:xfrm>
          <a:prstGeom prst="rect">
            <a:avLst/>
          </a:prstGeom>
        </p:spPr>
      </p:pic>
      <p:pic>
        <p:nvPicPr>
          <p:cNvPr id="122" name="Picture 121">
            <a:extLst>
              <a:ext uri="{FF2B5EF4-FFF2-40B4-BE49-F238E27FC236}">
                <a16:creationId xmlns:a16="http://schemas.microsoft.com/office/drawing/2014/main" id="{9A13EA28-2D49-4EA9-82F4-34F71DB71A59}"/>
              </a:ext>
            </a:extLst>
          </p:cNvPr>
          <p:cNvPicPr>
            <a:picLocks noChangeAspect="1"/>
          </p:cNvPicPr>
          <p:nvPr>
            <p:custDataLst>
              <p:tags r:id="rId15"/>
            </p:custDataLst>
          </p:nvPr>
        </p:nvPicPr>
        <p:blipFill>
          <a:blip r:embed="rId33">
            <a:extLst>
              <a:ext uri="{28A0092B-C50C-407E-A947-70E740481C1C}">
                <a14:useLocalDpi xmlns:a14="http://schemas.microsoft.com/office/drawing/2010/main" val="0"/>
              </a:ext>
            </a:extLst>
          </a:blip>
          <a:stretch>
            <a:fillRect/>
          </a:stretch>
        </p:blipFill>
        <p:spPr>
          <a:xfrm>
            <a:off x="5850866" y="2730544"/>
            <a:ext cx="1964711" cy="349045"/>
          </a:xfrm>
          <a:prstGeom prst="rect">
            <a:avLst/>
          </a:prstGeom>
        </p:spPr>
      </p:pic>
    </p:spTree>
    <p:extLst>
      <p:ext uri="{BB962C8B-B14F-4D97-AF65-F5344CB8AC3E}">
        <p14:creationId xmlns:p14="http://schemas.microsoft.com/office/powerpoint/2010/main" val="13234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4"/>
                                        </p:tgtEl>
                                        <p:attrNameLst>
                                          <p:attrName>style.visibility</p:attrName>
                                        </p:attrNameLst>
                                      </p:cBhvr>
                                      <p:to>
                                        <p:strVal val="visible"/>
                                      </p:to>
                                    </p:set>
                                    <p:animEffect transition="in" filter="fade">
                                      <p:cBhvr>
                                        <p:cTn id="39" dur="500"/>
                                        <p:tgtEl>
                                          <p:spTgt spid="124"/>
                                        </p:tgtEl>
                                      </p:cBhvr>
                                    </p:animEffect>
                                  </p:childTnLst>
                                </p:cTn>
                              </p:par>
                              <p:par>
                                <p:cTn id="40" presetID="10" presetClass="entr" presetSubtype="0" fill="hold"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500"/>
                                        <p:tgtEl>
                                          <p:spTgt spid="1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fade">
                                      <p:cBhvr>
                                        <p:cTn id="52" dur="500"/>
                                        <p:tgtEl>
                                          <p:spTgt spid="1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par>
                                <p:cTn id="58" presetID="10" presetClass="entr" presetSubtype="0" fill="hold"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fade">
                                      <p:cBhvr>
                                        <p:cTn id="6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A0515E-9F22-4C67-A9F5-6AA37711D268}"/>
              </a:ext>
            </a:extLst>
          </p:cNvPr>
          <p:cNvSpPr/>
          <p:nvPr/>
        </p:nvSpPr>
        <p:spPr>
          <a:xfrm>
            <a:off x="0" y="0"/>
            <a:ext cx="12192000" cy="809625"/>
          </a:xfrm>
          <a:prstGeom prst="rect">
            <a:avLst/>
          </a:prstGeom>
          <a:solidFill>
            <a:schemeClr val="accent1">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902314F-2977-4D2F-BB5B-2F02F842B03F}"/>
              </a:ext>
            </a:extLst>
          </p:cNvPr>
          <p:cNvSpPr/>
          <p:nvPr/>
        </p:nvSpPr>
        <p:spPr>
          <a:xfrm>
            <a:off x="0"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0C7F614-6BD7-4AC4-A1F1-4D9C1E856CBC}"/>
              </a:ext>
            </a:extLst>
          </p:cNvPr>
          <p:cNvSpPr/>
          <p:nvPr/>
        </p:nvSpPr>
        <p:spPr>
          <a:xfrm>
            <a:off x="3050960" y="6613864"/>
            <a:ext cx="6101918" cy="2441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B3E2141-6527-4239-BAEE-21DE78B43A40}"/>
              </a:ext>
            </a:extLst>
          </p:cNvPr>
          <p:cNvSpPr/>
          <p:nvPr/>
        </p:nvSpPr>
        <p:spPr>
          <a:xfrm>
            <a:off x="9152878" y="6613864"/>
            <a:ext cx="3045041" cy="244136"/>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576A43-E0A8-4A33-A416-61BD028CFE6E}"/>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1182217" y="6672932"/>
            <a:ext cx="680606" cy="121568"/>
          </a:xfrm>
          <a:prstGeom prst="rect">
            <a:avLst/>
          </a:prstGeom>
        </p:spPr>
      </p:pic>
      <p:pic>
        <p:nvPicPr>
          <p:cNvPr id="13" name="Picture 12">
            <a:extLst>
              <a:ext uri="{FF2B5EF4-FFF2-40B4-BE49-F238E27FC236}">
                <a16:creationId xmlns:a16="http://schemas.microsoft.com/office/drawing/2014/main" id="{F95A114A-06DE-42C5-A780-BA4E401352BB}"/>
              </a:ext>
            </a:extLst>
          </p:cNvPr>
          <p:cNvPicPr>
            <a:picLocks noChangeAspect="1"/>
          </p:cNvPicPr>
          <p:nvPr>
            <p:custDataLst>
              <p:tags r:id="rId2"/>
            </p:custDataLst>
          </p:nvPr>
        </p:nvPicPr>
        <p:blipFill>
          <a:blip r:embed="rId16">
            <a:extLst>
              <a:ext uri="{28A0092B-C50C-407E-A947-70E740481C1C}">
                <a14:useLocalDpi xmlns:a14="http://schemas.microsoft.com/office/drawing/2010/main" val="0"/>
              </a:ext>
            </a:extLst>
          </a:blip>
          <a:stretch>
            <a:fillRect/>
          </a:stretch>
        </p:blipFill>
        <p:spPr>
          <a:xfrm>
            <a:off x="4670740" y="6672932"/>
            <a:ext cx="2862359" cy="126000"/>
          </a:xfrm>
          <a:prstGeom prst="rect">
            <a:avLst/>
          </a:prstGeom>
        </p:spPr>
      </p:pic>
      <p:pic>
        <p:nvPicPr>
          <p:cNvPr id="17" name="Picture 16">
            <a:extLst>
              <a:ext uri="{FF2B5EF4-FFF2-40B4-BE49-F238E27FC236}">
                <a16:creationId xmlns:a16="http://schemas.microsoft.com/office/drawing/2014/main" id="{765775D6-6757-4E7E-9911-58524BD1E522}"/>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10225289" y="6672932"/>
            <a:ext cx="900218" cy="126000"/>
          </a:xfrm>
          <a:prstGeom prst="rect">
            <a:avLst/>
          </a:prstGeom>
        </p:spPr>
      </p:pic>
      <p:pic>
        <p:nvPicPr>
          <p:cNvPr id="3" name="Picture 2">
            <a:extLst>
              <a:ext uri="{FF2B5EF4-FFF2-40B4-BE49-F238E27FC236}">
                <a16:creationId xmlns:a16="http://schemas.microsoft.com/office/drawing/2014/main" id="{0236937A-B1E8-4718-9FD8-5E8AB1F7BC54}"/>
              </a:ext>
            </a:extLst>
          </p:cNvPr>
          <p:cNvPicPr>
            <a:picLocks noChangeAspect="1"/>
          </p:cNvPicPr>
          <p:nvPr>
            <p:custDataLst>
              <p:tags r:id="rId4"/>
            </p:custDataLst>
          </p:nvPr>
        </p:nvPicPr>
        <p:blipFill>
          <a:blip r:embed="rId18">
            <a:extLst>
              <a:ext uri="{28A0092B-C50C-407E-A947-70E740481C1C}">
                <a14:useLocalDpi xmlns:a14="http://schemas.microsoft.com/office/drawing/2010/main" val="0"/>
              </a:ext>
            </a:extLst>
          </a:blip>
          <a:stretch>
            <a:fillRect/>
          </a:stretch>
        </p:blipFill>
        <p:spPr>
          <a:xfrm>
            <a:off x="336764" y="271062"/>
            <a:ext cx="7979259" cy="340660"/>
          </a:xfrm>
          <a:prstGeom prst="rect">
            <a:avLst/>
          </a:prstGeom>
        </p:spPr>
      </p:pic>
      <p:pic>
        <p:nvPicPr>
          <p:cNvPr id="37" name="Picture 36">
            <a:extLst>
              <a:ext uri="{FF2B5EF4-FFF2-40B4-BE49-F238E27FC236}">
                <a16:creationId xmlns:a16="http://schemas.microsoft.com/office/drawing/2014/main" id="{2AAE1CB7-6B8F-4E0D-9EC7-E3E39BF4FB33}"/>
              </a:ext>
            </a:extLst>
          </p:cNvPr>
          <p:cNvPicPr>
            <a:picLocks noChangeAspect="1"/>
          </p:cNvPicPr>
          <p:nvPr>
            <p:custDataLst>
              <p:tags r:id="rId5"/>
            </p:custDataLst>
          </p:nvPr>
        </p:nvPicPr>
        <p:blipFill>
          <a:blip r:embed="rId19">
            <a:extLst>
              <a:ext uri="{28A0092B-C50C-407E-A947-70E740481C1C}">
                <a14:useLocalDpi xmlns:a14="http://schemas.microsoft.com/office/drawing/2010/main" val="0"/>
              </a:ext>
            </a:extLst>
          </a:blip>
          <a:stretch>
            <a:fillRect/>
          </a:stretch>
        </p:blipFill>
        <p:spPr>
          <a:xfrm>
            <a:off x="606001" y="1080687"/>
            <a:ext cx="5403791" cy="249818"/>
          </a:xfrm>
          <a:prstGeom prst="rect">
            <a:avLst/>
          </a:prstGeom>
        </p:spPr>
      </p:pic>
      <p:grpSp>
        <p:nvGrpSpPr>
          <p:cNvPr id="12" name="Group 11">
            <a:extLst>
              <a:ext uri="{FF2B5EF4-FFF2-40B4-BE49-F238E27FC236}">
                <a16:creationId xmlns:a16="http://schemas.microsoft.com/office/drawing/2014/main" id="{5D978AE7-626E-4EAA-BA1B-3A80E7C62622}"/>
              </a:ext>
            </a:extLst>
          </p:cNvPr>
          <p:cNvGrpSpPr/>
          <p:nvPr/>
        </p:nvGrpSpPr>
        <p:grpSpPr>
          <a:xfrm>
            <a:off x="1843322" y="1601567"/>
            <a:ext cx="8373177" cy="2977660"/>
            <a:chOff x="1284802" y="1486340"/>
            <a:chExt cx="8951198" cy="3382660"/>
          </a:xfrm>
        </p:grpSpPr>
        <p:pic>
          <p:nvPicPr>
            <p:cNvPr id="14" name="Picture 13">
              <a:extLst>
                <a:ext uri="{FF2B5EF4-FFF2-40B4-BE49-F238E27FC236}">
                  <a16:creationId xmlns:a16="http://schemas.microsoft.com/office/drawing/2014/main" id="{CB0951CE-C4B4-437A-9352-303C86DAD364}"/>
                </a:ext>
              </a:extLst>
            </p:cNvPr>
            <p:cNvPicPr>
              <a:picLocks noChangeAspect="1"/>
            </p:cNvPicPr>
            <p:nvPr/>
          </p:nvPicPr>
          <p:blipFill rotWithShape="1">
            <a:blip r:embed="rId20"/>
            <a:srcRect l="4589" t="29542" r="71640" b="24045"/>
            <a:stretch/>
          </p:blipFill>
          <p:spPr>
            <a:xfrm>
              <a:off x="2113358" y="1805674"/>
              <a:ext cx="2651760" cy="2779776"/>
            </a:xfrm>
            <a:prstGeom prst="rect">
              <a:avLst/>
            </a:prstGeom>
          </p:spPr>
        </p:pic>
        <p:pic>
          <p:nvPicPr>
            <p:cNvPr id="15" name="Picture 14">
              <a:extLst>
                <a:ext uri="{FF2B5EF4-FFF2-40B4-BE49-F238E27FC236}">
                  <a16:creationId xmlns:a16="http://schemas.microsoft.com/office/drawing/2014/main" id="{A5D53219-97C2-4F50-8EAA-5ECEABF4A3DB}"/>
                </a:ext>
              </a:extLst>
            </p:cNvPr>
            <p:cNvPicPr>
              <a:picLocks noChangeAspect="1"/>
            </p:cNvPicPr>
            <p:nvPr/>
          </p:nvPicPr>
          <p:blipFill rotWithShape="1">
            <a:blip r:embed="rId21"/>
            <a:srcRect l="4590" t="31798" r="71642" b="21715"/>
            <a:stretch/>
          </p:blipFill>
          <p:spPr>
            <a:xfrm>
              <a:off x="2113358" y="1795766"/>
              <a:ext cx="2651482" cy="2782041"/>
            </a:xfrm>
            <a:prstGeom prst="rect">
              <a:avLst/>
            </a:prstGeom>
          </p:spPr>
        </p:pic>
        <p:pic>
          <p:nvPicPr>
            <p:cNvPr id="16" name="Picture 15">
              <a:extLst>
                <a:ext uri="{FF2B5EF4-FFF2-40B4-BE49-F238E27FC236}">
                  <a16:creationId xmlns:a16="http://schemas.microsoft.com/office/drawing/2014/main" id="{50E090B8-B6FA-4B4C-9188-17056B28CFBA}"/>
                </a:ext>
              </a:extLst>
            </p:cNvPr>
            <p:cNvPicPr>
              <a:picLocks noChangeAspect="1"/>
            </p:cNvPicPr>
            <p:nvPr/>
          </p:nvPicPr>
          <p:blipFill rotWithShape="1">
            <a:blip r:embed="rId22"/>
            <a:srcRect l="4590" t="29970" r="71642" b="23483"/>
            <a:stretch/>
          </p:blipFill>
          <p:spPr>
            <a:xfrm>
              <a:off x="7584518" y="1800363"/>
              <a:ext cx="2651482" cy="2785632"/>
            </a:xfrm>
            <a:prstGeom prst="rect">
              <a:avLst/>
            </a:prstGeom>
          </p:spPr>
        </p:pic>
        <p:cxnSp>
          <p:nvCxnSpPr>
            <p:cNvPr id="18" name="Straight Arrow Connector 17">
              <a:extLst>
                <a:ext uri="{FF2B5EF4-FFF2-40B4-BE49-F238E27FC236}">
                  <a16:creationId xmlns:a16="http://schemas.microsoft.com/office/drawing/2014/main" id="{51BCF4D3-AE1C-4C90-94F8-3C46CC57D6D6}"/>
                </a:ext>
              </a:extLst>
            </p:cNvPr>
            <p:cNvCxnSpPr>
              <a:cxnSpLocks/>
            </p:cNvCxnSpPr>
            <p:nvPr/>
          </p:nvCxnSpPr>
          <p:spPr>
            <a:xfrm>
              <a:off x="5329898" y="3357845"/>
              <a:ext cx="1420768" cy="0"/>
            </a:xfrm>
            <a:prstGeom prst="straightConnector1">
              <a:avLst/>
            </a:prstGeom>
            <a:ln w="412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3026B6C-0477-430F-AC89-3BF993B6142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5861720" y="2964430"/>
              <a:ext cx="198095" cy="185905"/>
            </a:xfrm>
            <a:prstGeom prst="rect">
              <a:avLst/>
            </a:prstGeom>
          </p:spPr>
        </p:pic>
        <p:pic>
          <p:nvPicPr>
            <p:cNvPr id="20" name="Picture 19">
              <a:extLst>
                <a:ext uri="{FF2B5EF4-FFF2-40B4-BE49-F238E27FC236}">
                  <a16:creationId xmlns:a16="http://schemas.microsoft.com/office/drawing/2014/main" id="{ACE2ECE7-1FEC-48B0-A0F3-C9065AF73FC9}"/>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2529066" y="4613000"/>
              <a:ext cx="853333" cy="256000"/>
            </a:xfrm>
            <a:prstGeom prst="rect">
              <a:avLst/>
            </a:prstGeom>
          </p:spPr>
        </p:pic>
        <p:cxnSp>
          <p:nvCxnSpPr>
            <p:cNvPr id="21" name="Straight Arrow Connector 20">
              <a:extLst>
                <a:ext uri="{FF2B5EF4-FFF2-40B4-BE49-F238E27FC236}">
                  <a16:creationId xmlns:a16="http://schemas.microsoft.com/office/drawing/2014/main" id="{73607D35-3306-4B40-AA3D-74D719BAF0E0}"/>
                </a:ext>
              </a:extLst>
            </p:cNvPr>
            <p:cNvCxnSpPr>
              <a:cxnSpLocks/>
            </p:cNvCxnSpPr>
            <p:nvPr/>
          </p:nvCxnSpPr>
          <p:spPr bwMode="auto">
            <a:xfrm>
              <a:off x="1976641" y="2257092"/>
              <a:ext cx="656623" cy="1253915"/>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88ABB753-8498-4B13-A179-A3116196AFFA}"/>
                </a:ext>
              </a:extLst>
            </p:cNvPr>
            <p:cNvCxnSpPr/>
            <p:nvPr/>
          </p:nvCxnSpPr>
          <p:spPr bwMode="auto">
            <a:xfrm>
              <a:off x="1982631" y="2258259"/>
              <a:ext cx="1092867" cy="178663"/>
            </a:xfrm>
            <a:prstGeom prst="straightConnector1">
              <a:avLst/>
            </a:prstGeom>
            <a:solidFill>
              <a:schemeClr val="accent1"/>
            </a:solidFill>
            <a:ln w="12700" cap="flat" cmpd="sng" algn="ctr">
              <a:solidFill>
                <a:srgbClr val="C00000"/>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F4AFD5DC-78FA-4604-8ED0-CC48DAD9612F}"/>
                </a:ext>
              </a:extLst>
            </p:cNvPr>
            <p:cNvCxnSpPr/>
            <p:nvPr/>
          </p:nvCxnSpPr>
          <p:spPr bwMode="auto">
            <a:xfrm flipV="1">
              <a:off x="3466356" y="1767016"/>
              <a:ext cx="234401" cy="347906"/>
            </a:xfrm>
            <a:prstGeom prst="straightConnector1">
              <a:avLst/>
            </a:prstGeom>
            <a:solidFill>
              <a:schemeClr val="accent1"/>
            </a:solidFill>
            <a:ln w="12700" cap="flat" cmpd="sng" algn="ctr">
              <a:solidFill>
                <a:srgbClr val="0000CC"/>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23">
              <a:extLst>
                <a:ext uri="{FF2B5EF4-FFF2-40B4-BE49-F238E27FC236}">
                  <a16:creationId xmlns:a16="http://schemas.microsoft.com/office/drawing/2014/main" id="{A77757C1-FF0C-442E-AE63-3B25CB2A8681}"/>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3759086" y="1486340"/>
              <a:ext cx="685714" cy="251429"/>
            </a:xfrm>
            <a:prstGeom prst="rect">
              <a:avLst/>
            </a:prstGeom>
          </p:spPr>
        </p:pic>
        <p:pic>
          <p:nvPicPr>
            <p:cNvPr id="25" name="Picture 24">
              <a:extLst>
                <a:ext uri="{FF2B5EF4-FFF2-40B4-BE49-F238E27FC236}">
                  <a16:creationId xmlns:a16="http://schemas.microsoft.com/office/drawing/2014/main" id="{87CEEC9D-21B0-4C1D-9FE8-C5B169DE433F}"/>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284802" y="2142732"/>
              <a:ext cx="685714" cy="266667"/>
            </a:xfrm>
            <a:prstGeom prst="rect">
              <a:avLst/>
            </a:prstGeom>
          </p:spPr>
        </p:pic>
        <p:cxnSp>
          <p:nvCxnSpPr>
            <p:cNvPr id="26" name="Straight Arrow Connector 25">
              <a:extLst>
                <a:ext uri="{FF2B5EF4-FFF2-40B4-BE49-F238E27FC236}">
                  <a16:creationId xmlns:a16="http://schemas.microsoft.com/office/drawing/2014/main" id="{635FA7DC-DC19-46E1-94C9-B1011E06D60B}"/>
                </a:ext>
              </a:extLst>
            </p:cNvPr>
            <p:cNvCxnSpPr/>
            <p:nvPr/>
          </p:nvCxnSpPr>
          <p:spPr bwMode="auto">
            <a:xfrm>
              <a:off x="7864293" y="1935141"/>
              <a:ext cx="447723" cy="195690"/>
            </a:xfrm>
            <a:prstGeom prst="straightConnector1">
              <a:avLst/>
            </a:prstGeom>
            <a:solidFill>
              <a:schemeClr val="accent1"/>
            </a:solidFill>
            <a:ln w="12700" cap="flat" cmpd="sng" algn="ctr">
              <a:solidFill>
                <a:schemeClr val="tx1"/>
              </a:solidFill>
              <a:prstDash val="solid"/>
              <a:miter lim="800000"/>
              <a:headEnd type="none" w="sm" len="sm"/>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Picture 26">
              <a:extLst>
                <a:ext uri="{FF2B5EF4-FFF2-40B4-BE49-F238E27FC236}">
                  <a16:creationId xmlns:a16="http://schemas.microsoft.com/office/drawing/2014/main" id="{61C7602D-9D14-4553-AA33-036D0F439692}"/>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426000" y="1654026"/>
              <a:ext cx="1348571" cy="365714"/>
            </a:xfrm>
            <a:prstGeom prst="rect">
              <a:avLst/>
            </a:prstGeom>
          </p:spPr>
        </p:pic>
      </p:grpSp>
      <p:grpSp>
        <p:nvGrpSpPr>
          <p:cNvPr id="39" name="Group 38">
            <a:extLst>
              <a:ext uri="{FF2B5EF4-FFF2-40B4-BE49-F238E27FC236}">
                <a16:creationId xmlns:a16="http://schemas.microsoft.com/office/drawing/2014/main" id="{E605835B-9D73-469B-938B-A3CCA464E208}"/>
              </a:ext>
            </a:extLst>
          </p:cNvPr>
          <p:cNvGrpSpPr/>
          <p:nvPr/>
        </p:nvGrpSpPr>
        <p:grpSpPr>
          <a:xfrm>
            <a:off x="4103268" y="4779000"/>
            <a:ext cx="5049610" cy="571066"/>
            <a:chOff x="4103268" y="4779000"/>
            <a:chExt cx="5049610" cy="571066"/>
          </a:xfrm>
        </p:grpSpPr>
        <p:sp>
          <p:nvSpPr>
            <p:cNvPr id="38" name="Rectangle: Rounded Corners 37">
              <a:extLst>
                <a:ext uri="{FF2B5EF4-FFF2-40B4-BE49-F238E27FC236}">
                  <a16:creationId xmlns:a16="http://schemas.microsoft.com/office/drawing/2014/main" id="{7C997AA3-D16F-4839-A2DD-51BB489B239A}"/>
                </a:ext>
              </a:extLst>
            </p:cNvPr>
            <p:cNvSpPr/>
            <p:nvPr/>
          </p:nvSpPr>
          <p:spPr>
            <a:xfrm>
              <a:off x="4103268" y="4779000"/>
              <a:ext cx="5049610" cy="571066"/>
            </a:xfrm>
            <a:prstGeom prst="roundRect">
              <a:avLst/>
            </a:prstGeom>
            <a:solidFill>
              <a:srgbClr val="FFFF00"/>
            </a:solidFill>
            <a:effectLst>
              <a:outerShdw blurRad="50800" dist="101600" dir="2700000" algn="tl"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a:extLst>
                <a:ext uri="{FF2B5EF4-FFF2-40B4-BE49-F238E27FC236}">
                  <a16:creationId xmlns:a16="http://schemas.microsoft.com/office/drawing/2014/main" id="{33E2E52B-5D4A-43B3-8EA2-247196D6C240}"/>
                </a:ext>
              </a:extLst>
            </p:cNvPr>
            <p:cNvPicPr>
              <a:picLocks noChangeAspect="1"/>
            </p:cNvPicPr>
            <p:nvPr>
              <p:custDataLst>
                <p:tags r:id="rId7"/>
              </p:custDataLst>
            </p:nvPr>
          </p:nvPicPr>
          <p:blipFill>
            <a:blip r:embed="rId28">
              <a:extLst>
                <a:ext uri="{28A0092B-C50C-407E-A947-70E740481C1C}">
                  <a14:useLocalDpi xmlns:a14="http://schemas.microsoft.com/office/drawing/2010/main" val="0"/>
                </a:ext>
              </a:extLst>
            </a:blip>
            <a:stretch>
              <a:fillRect/>
            </a:stretch>
          </p:blipFill>
          <p:spPr>
            <a:xfrm>
              <a:off x="4326393" y="4866339"/>
              <a:ext cx="4593975" cy="371908"/>
            </a:xfrm>
            <a:prstGeom prst="rect">
              <a:avLst/>
            </a:prstGeom>
          </p:spPr>
        </p:pic>
      </p:grpSp>
      <p:pic>
        <p:nvPicPr>
          <p:cNvPr id="35" name="Picture 34">
            <a:extLst>
              <a:ext uri="{FF2B5EF4-FFF2-40B4-BE49-F238E27FC236}">
                <a16:creationId xmlns:a16="http://schemas.microsoft.com/office/drawing/2014/main" id="{A74D1559-EB98-49B2-8F28-CC3E4D3CA348}"/>
              </a:ext>
            </a:extLst>
          </p:cNvPr>
          <p:cNvPicPr>
            <a:picLocks noChangeAspect="1"/>
          </p:cNvPicPr>
          <p:nvPr>
            <p:custDataLst>
              <p:tags r:id="rId6"/>
            </p:custDataLst>
          </p:nvPr>
        </p:nvPicPr>
        <p:blipFill>
          <a:blip r:embed="rId29">
            <a:extLst>
              <a:ext uri="{28A0092B-C50C-407E-A947-70E740481C1C}">
                <a14:useLocalDpi xmlns:a14="http://schemas.microsoft.com/office/drawing/2010/main" val="0"/>
              </a:ext>
            </a:extLst>
          </a:blip>
          <a:stretch>
            <a:fillRect/>
          </a:stretch>
        </p:blipFill>
        <p:spPr>
          <a:xfrm>
            <a:off x="606001" y="5629703"/>
            <a:ext cx="5159003" cy="368859"/>
          </a:xfrm>
          <a:prstGeom prst="rect">
            <a:avLst/>
          </a:prstGeom>
        </p:spPr>
      </p:pic>
    </p:spTree>
    <p:extLst>
      <p:ext uri="{BB962C8B-B14F-4D97-AF65-F5344CB8AC3E}">
        <p14:creationId xmlns:p14="http://schemas.microsoft.com/office/powerpoint/2010/main" val="127414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05.0565"/>
  <p:tag name="LATEXADDIN" val="\documentclass{article}&#10;\input{definitions}&#10;\usepackage{amsmath,amsfonts,color,amssymb,bm}&#10;\usepackage[dvipsnames]{xcolor}&#10;\setlength{\parindent}{0pt}&#10;\pagestyle{empty}&#10;\begin{document}&#10;\color{Red}\bf \sffamily Outline&#10;\end{document}"/>
  <p:tag name="IGUANATEXSIZE" val="30"/>
  <p:tag name="IGUANATEXCURSOR" val="218"/>
  <p:tag name="TRANSPARENCY" val="True"/>
  <p:tag name="FILENAME" val=""/>
  <p:tag name="LATEXENGINEID" val="2"/>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1570.719"/>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Neo-Hookean elastomers:&#10;&#10;\end{itemize}&#10;&#10;\end{document}"/>
  <p:tag name="IGUANATEXSIZE" val="22"/>
  <p:tag name="IGUANATEXCURSOR" val="423"/>
  <p:tag name="TRANSPARENCY" val="True"/>
  <p:tag name="FILENAME" val=""/>
  <p:tag name="LATEXENGINEID" val="2"/>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24.2813"/>
  <p:tag name="ORIGINALWIDTH" val="1095.15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bf&#10;$$\color{blue}&#10;\Psi_\texttt{m}\left( &#10;I_1\right)&#10;=&#10;\frac{\mu_\texttt{m}}{2}\left[ I_1 - 3\right]&#10;$$&#10;\end{document}"/>
  <p:tag name="IGUANATEXSIZE" val="22"/>
  <p:tag name="IGUANATEXCURSOR" val="465"/>
  <p:tag name="TRANSPARENCY" val="True"/>
  <p:tag name="FILENAME" val=""/>
  <p:tag name="LATEXENGINEID" val="2"/>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472.34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red}&#10;\begin{itemize}[label={$\bullet$}]&#10;\item Infinitely polydisperse and abstract shape&#10;\end{itemize}&#10;\end{document}"/>
  <p:tag name="IGUANATEXSIZE" val="22"/>
  <p:tag name="IGUANATEXCURSOR" val="434"/>
  <p:tag name="TRANSPARENCY" val="True"/>
  <p:tag name="FILENAME" val=""/>
  <p:tag name="LATEXENGINEID" val="2"/>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500.209"/>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red}&#10;\begin{itemize}[label={$\bullet$}]&#10;\item Iterated homogenization&#10;\end{itemize}&#10;\end{document}"/>
  <p:tag name="IGUANATEXSIZE" val="22"/>
  <p:tag name="IGUANATEXCURSOR" val="499"/>
  <p:tag name="TRANSPARENCY" val="True"/>
  <p:tag name="FILENAME" val=""/>
  <p:tag name="LATEXENGINEID" val="2"/>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793.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red}&#10;\begin{itemize}[label={$\bullet$}]&#10;\item A simple closed form solution&#10;\end{itemize}&#10;\end{document}"/>
  <p:tag name="IGUANATEXSIZE" val="22"/>
  <p:tag name="IGUANATEXCURSOR" val="505"/>
  <p:tag name="TRANSPARENCY" val="True"/>
  <p:tag name="FILENAME" val=""/>
  <p:tag name="LATEXENGINEID" val="2"/>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977.3864"/>
  <p:tag name="LATEXADDIN" val="\documentclass{article}&#10;\usepackage{amsmath}&#10;\usepackage{mathtools}&#10;\pagestyle{empty}&#10;\input{definitions}&#10;\newcommand{\del}[2]{\frac{\partial{#1}}{\partial{#2}}}&#10;\newcommand{\lr}[1]{\left( {#1} \right)}&#10;\newcommand{\Lr}[1]{{\left[ {#1} \right]}}&#10;\begin{document}&#10;\begin{align*}                   \Weff^{NH}(\obfF,f_0)=\dots&#10;\end{align*}&#10;\end{document}"/>
  <p:tag name="IGUANATEXSIZE" val="20"/>
  <p:tag name="IGUANATEXCURSOR" val="323"/>
  <p:tag name="TRANSPARENCY" val="True"/>
  <p:tag name="FILENAME" val=""/>
  <p:tag name="LATEXENGINEID" val="2"/>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9.5572"/>
  <p:tag name="ORIGINALWIDTH" val="2074.039"/>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blue}&#10;\begin{itemize}[label={$\bullet$}]&#10;\item Numerical homogenization\\ finitely polydisperse/monodisperse\\ equi-axed pores&#10;\end{itemize}&#10;\end{document}"/>
  <p:tag name="IGUANATEXSIZE" val="22"/>
  <p:tag name="IGUANATEXCURSOR" val="551"/>
  <p:tag name="TRANSPARENCY" val="True"/>
  <p:tag name="FILENAME" val=""/>
  <p:tag name="LATEXENGINEID" val="2"/>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1575.2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Non-Gaussian elastomers:&#10;&#10;\end{itemize}&#10;&#10;\end{document}"/>
  <p:tag name="IGUANATEXSIZE" val="22"/>
  <p:tag name="IGUANATEXCURSOR" val="478"/>
  <p:tag name="TRANSPARENCY" val="True"/>
  <p:tag name="FILENAME" val=""/>
  <p:tag name="LATEXENGINEID" val="2"/>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832.506"/>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red}&#10;\begin{itemize}[label={$\bullet$}]&#10;\item Nonlinear comparison medium&#10;\end{itemize}&#10;\end{document}"/>
  <p:tag name="IGUANATEXSIZE" val="22"/>
  <p:tag name="IGUANATEXCURSOR" val="503"/>
  <p:tag name="TRANSPARENCY" val="True"/>
  <p:tag name="FILENAME" val=""/>
  <p:tag name="LATEXENGINEID" val="2"/>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542.21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red}&#10;\begin{itemize}[label={$\bullet$}]&#10;\item A simple explicit solution&#10;\end{itemize}&#10;\end{document}"/>
  <p:tag name="IGUANATEXSIZE" val="22"/>
  <p:tag name="IGUANATEXCURSOR" val="494"/>
  <p:tag name="TRANSPARENCY" val="True"/>
  <p:tag name="FILENAME" val=""/>
  <p:tag name="LATEXENGINEID" val="2"/>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966.8849"/>
  <p:tag name="LATEXADDIN" val="\documentclass{article}&#10;\usepackage{amsmath}&#10;\usepackage{mathtools}&#10;\pagestyle{empty}&#10;\input{definitions}&#10;\newcommand{\del}[2]{\frac{\partial{#1}}{\partial{#2}}}&#10;\newcommand{\lr}[1]{\left( {#1} \right)}&#10;\newcommand{\Lr}[1]{{\left[ {#1} \right]}}&#10;\begin{document}&#10;\begin{align*}                   \Weff^{NG}(\obfF,f_0)=\dots&#10;\end{align*}&#10;\end{document}"/>
  <p:tag name="IGUANATEXSIZE" val="20"/>
  <p:tag name="IGUANATEXCURSOR" val="305"/>
  <p:tag name="TRANSPARENCY" val="True"/>
  <p:tag name="FILENAME" val=""/>
  <p:tag name="LATEXENGINEID" val="2"/>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617.865"/>
  <p:tag name="LATEXADDIN" val="\documentclass{article}&#10;\input{definitions}&#10;\usepackage{amsmath,amsfonts,color,amssymb,bm}&#10;\usepackage[dvipsnames]{xcolor}&#10;\setlength{\parindent}{0pt}&#10;\pagestyle{empty}&#10;\begin{document}&#10;\color{Red}\bf \sffamily An exact solution via iterated homogenization&#10;\end{document}"/>
  <p:tag name="IGUANATEXSIZE" val="30"/>
  <p:tag name="IGUANATEXCURSOR" val="256"/>
  <p:tag name="TRANSPARENCY" val="True"/>
  <p:tag name="FILENAME" val=""/>
  <p:tag name="LATEXENGINEID" val="2"/>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417.58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ue}&#10;Iterated dilute homogenization: {\color{red}iteration $1$}&#10;%\begin{itemize}[label={$\bullet$}]&#10;%\item Infinitely polydisperse and abstract shape&#10;%\end{itemize}&#10;\end{document}"/>
  <p:tag name="IGUANATEXSIZE" val="22"/>
  <p:tag name="IGUANATEXCURSOR" val="482"/>
  <p:tag name="TRANSPARENCY" val="True"/>
  <p:tag name="FILENAME" val=""/>
  <p:tag name="LATEXENGINEID" val="2"/>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65.023"/>
  <p:tag name="ORIGINALWIDTH" val="2308.07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total volume fraction of pores: ${\color{blue}f_0^{[1]} = v^{[1]}}$&#10;%\begin{itemize}[label={$\bullet$}]&#10;%\item Infinitely polydisperse and abstract shape&#10;%\end{itemize}&#10;\end{document}"/>
  <p:tag name="IGUANATEXSIZE" val="22"/>
  <p:tag name="IGUANATEXCURSOR" val="469"/>
  <p:tag name="TRANSPARENCY" val="True"/>
  <p:tag name="FILENAME" val=""/>
  <p:tag name="LATEXENGINEID" val="2"/>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2260.815"/>
  <p:tag name="LATEXADDIN" val="\documentclass{article}&#10;\usepackage{amsmath}&#10;\pagestyle{empty}&#10;\input{definitions}&#10;\begin{document}&#10;\begin{align*}&#10;\Weff^{[1]}(\obfF,f_0^{[1]})=W_\texttt{m}(\obfF)+v^{[1]}\mathcal{H}(W_\texttt{m},W_\texttt{p};\obfF)&#10;\end{align*}&#10;\end{document}"/>
  <p:tag name="IGUANATEXSIZE" val="20"/>
  <p:tag name="IGUANATEXCURSOR" val="136"/>
  <p:tag name="TRANSPARENCY" val="True"/>
  <p:tag name="FILENAME" val=""/>
  <p:tag name="LATEXENGINEID" val="2"/>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461.094"/>
  <p:tag name="LATEXADDIN" val="\documentclass{article}&#10;\input{definitions}&#10;\usepackage{amsmath,amsfonts,color,amssymb,bm}&#10;\usepackage[dvipsnames]{xcolor}&#10;\setlength{\parindent}{0pt}&#10;\pagestyle{empty}&#10;\begin{document}&#10;\color{Red}\bf \sffamily Closed-cell elastomeric foams: Applications&#10;\end{document}"/>
  <p:tag name="IGUANATEXSIZE" val="30"/>
  <p:tag name="IGUANATEXCURSOR" val="236"/>
  <p:tag name="TRANSPARENCY" val="True"/>
  <p:tag name="FILENAME" val=""/>
  <p:tag name="LATEXENGINEID" val="2"/>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97.48779"/>
  <p:tag name="LATEXADDIN" val="\documentclass{article}&#10;\usepackage{amsmath}&#10;\pagestyle{empty}&#10;\input{definitions}&#10;\begin{document}&#10;\begin{align*}&#10;\mathcal{H}&#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419.9475"/>
  <p:tag name="LATEXADDIN" val="\documentclass{article}&#10;\usepackage{amsmath}&#10;\pagestyle{empty}&#10;\input{definitions}&#10;\begin{document}&#10;\begin{align*}&#10;v^{[1]}\ll1&#10;\end{align*}&#10;\end{document}"/>
  <p:tag name="IGUANATEXSIZE" val="20"/>
  <p:tag name="IGUANATEXCURSOR" val="115"/>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7.4578"/>
  <p:tag name="LATEXADDIN" val="\documentclass{article}&#10;\usepackage{amsmath}&#10;\pagestyle{empty}&#10;\input{definitions}&#10;\begin{document}&#10;\begin{align*}&#10;W_\texttt{m}(\bfF)&#10;\end{align*}&#10;\end{document}"/>
  <p:tag name="IGUANATEXSIZE" val="20"/>
  <p:tag name="IGUANATEXCURSOR" val="114"/>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37.4578"/>
  <p:tag name="LATEXADDIN" val="\documentclass{article}&#10;\usepackage{amsmath}&#10;\pagestyle{empty}&#10;\input{definitions}&#10;\begin{document}&#10;\begin{align*}&#10;W_\texttt{p}(\bfF)&#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663.667"/>
  <p:tag name="LATEXADDIN" val="\documentclass{article}&#10;\usepackage{amsmath}&#10;\pagestyle{empty}&#10;\input{definitions}&#10;\begin{document}&#10;\begin{align*}&#10;\Weff^{[1]}(\obfF,f_0^{[1]})&#10;\end{align*}&#10;\end{document}"/>
  <p:tag name="IGUANATEXSIZE" val="20"/>
  <p:tag name="IGUANATEXCURSOR" val="13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710.128"/>
  <p:tag name="LATEXADDIN" val="\documentclass{article}&#10;\input{definitions}&#10;\usepackage{amsmath,amsfonts,color,amssymb,bm}&#10;\usepackage[dvipsnames]{xcolor}&#10;\setlength{\parindent}{0pt}&#10;\pagestyle{empty}&#10;\begin{document}&#10;\color{Red}\bf \sffamily An exact solution via iterated homogenization\dots&#10;\end{document}"/>
  <p:tag name="IGUANATEXSIZE" val="30"/>
  <p:tag name="IGUANATEXCURSOR" val="261"/>
  <p:tag name="TRANSPARENCY" val="True"/>
  <p:tag name="FILENAME" val=""/>
  <p:tag name="LATEXENGINEID" val="2"/>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65.023"/>
  <p:tag name="ORIGINALWIDTH" val="3770.776"/>
  <p:tag name="LATEXADDIN" val="\documentclass{article}&#10;\usepackage{amsmath,amsfonts,amssymb}&#10;\usepackage[dvipsnames]{xcolor}&#10;\pagestyle{empty}&#10;\input{definitions}&#10;\begin{document}&#10;\bf\sffamily&#10;total volume fraction of the pores: &#10;$\color{blue}f_0^{[k+1]}=v^{[k+1]}+f_0^{[k]}(1-v^{[k+1]})$&#10;\end{document}"/>
  <p:tag name="IGUANATEXSIZE" val="20"/>
  <p:tag name="IGUANATEXCURSOR" val="92"/>
  <p:tag name="TRANSPARENCY" val="False"/>
  <p:tag name="FILENAME" val=""/>
  <p:tag name="LATEXENGINEID" val="2"/>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1056.14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Polyurethane foam&#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638.11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ue}&#10;Iterated dilute homogenization: {\color{red}iteration $k+1$}&#10;%\begin{itemize}[label={$\bullet$}]&#10;%\item Infinitely polydisperse and abstract shape&#10;%\end{itemize}&#10;\end{document}"/>
  <p:tag name="IGUANATEXSIZE" val="22"/>
  <p:tag name="IGUANATEXCURSOR" val="482"/>
  <p:tag name="TRANSPARENCY" val="True"/>
  <p:tag name="FILENAME" val=""/>
  <p:tag name="LATEXENGINEID" val="2"/>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51.931"/>
  <p:tag name="LATEXADDIN" val="\documentclass{article}&#10;\usepackage{amsmath}&#10;\pagestyle{empty}&#10;\input{definitions}&#10;\begin{document}&#10;\begin{align*}&#10;v^{[k+1]}\ll1&#10;\end{align*}&#10;\end{document}"/>
  <p:tag name="IGUANATEXSIZE" val="20"/>
  <p:tag name="IGUANATEXCURSOR" val="122"/>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234.7206"/>
  <p:tag name="LATEXADDIN" val="\documentclass{article}&#10;\usepackage{amsmath}&#10;\pagestyle{empty}&#10;\input{definitions}&#10;\begin{document}&#10;\begin{align*}&#10;\Weff^{[k]}&#10;\end{align*}&#10;\end{document}"/>
  <p:tag name="IGUANATEXSIZE" val="20"/>
  <p:tag name="IGUANATEXCURSOR" val="124"/>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97.48779"/>
  <p:tag name="LATEXADDIN" val="\documentclass{article}&#10;\usepackage{amsmath}&#10;\pagestyle{empty}&#10;\input{definitions}&#10;\begin{document}&#10;\begin{align*}&#10;\mathcal{H}&#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37.4578"/>
  <p:tag name="LATEXADDIN" val="\documentclass{article}&#10;\usepackage{amsmath}&#10;\pagestyle{empty}&#10;\input{definitions}&#10;\begin{document}&#10;\begin{align*}&#10;W_\texttt{p}(\bfF)&#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926.1343"/>
  <p:tag name="LATEXADDIN" val="\documentclass{article}&#10;\usepackage{amsmath}&#10;\pagestyle{empty}&#10;\input{definitions}&#10;\begin{document}&#10;\begin{align*}&#10;\Weff^{[k+1]}(\obfF,f_0^{[k+1]})&#10;\end{align*}&#10;\end{document}"/>
  <p:tag name="IGUANATEXSIZE" val="20"/>
  <p:tag name="IGUANATEXCURSOR" val="13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83.0255"/>
  <p:tag name="ORIGINALWIDTH" val="3067.928"/>
  <p:tag name="LATEXADDIN" val="\documentclass{article}&#10;\usepackage{amsmath}&#10;\pagestyle{empty}&#10;\input{definitions}&#10;\begin{document}&#10;\begin{align*}&#10;\Weff^{[k+1]}(\obfF,f_0^{[k+1]})=\Weff^{[k]}(\obfF,f_0^{[k]})+v^{[k+1]}\mathcal{H}(\Weff^{[k]},W_\texttt{p};\obfF)&#10;\end{align*}&#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601.583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SBR Foam&#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917.90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ue}&#10;Iterated dilute homogenization: {\color{red}iteration $k\longrightarrow +\infty$}&#10;%\begin{itemize}[label={$\bullet$}]&#10;%\item Infinitely polydisperse and abstract shape&#10;%\end{itemize}&#10;\end{document}"/>
  <p:tag name="IGUANATEXSIZE" val="22"/>
  <p:tag name="IGUANATEXCURSOR" val="509"/>
  <p:tag name="TRANSPARENCY" val="True"/>
  <p:tag name="FILENAME" val=""/>
  <p:tag name="LATEXENGINEID" val="2"/>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710.128"/>
  <p:tag name="LATEXADDIN" val="\documentclass{article}&#10;\input{definitions}&#10;\usepackage{amsmath,amsfonts,color,amssymb,bm}&#10;\usepackage[dvipsnames]{xcolor}&#10;\setlength{\parindent}{0pt}&#10;\pagestyle{empty}&#10;\begin{document}&#10;\color{Red}\bf \sffamily An exact solution via iterated homogenization\dots&#10;\end{document}"/>
  <p:tag name="IGUANATEXSIZE" val="30"/>
  <p:tag name="IGUANATEXCURSOR" val="261"/>
  <p:tag name="TRANSPARENCY" val="True"/>
  <p:tag name="FILENAME" val=""/>
  <p:tag name="LATEXENGINEID" val="2"/>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30.5182"/>
  <p:tag name="ORIGINALWIDTH" val="4170.58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Instead start with $W_\texttt{p}$ (or $\bf 100$\% pores) and add dilute amounts of matrix&#10;\end{document}"/>
  <p:tag name="IGUANATEXSIZE" val="22"/>
  <p:tag name="IGUANATEXCURSOR" val="436"/>
  <p:tag name="TRANSPARENCY" val="True"/>
  <p:tag name="FILENAME" val=""/>
  <p:tag name="LATEXENGINEID" val="2"/>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168.55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begin{itemize}[label={$\bullet$}]&#10;\item The pores are infinitely polydisperse&#10;\end{itemize}&#10;\end{document}"/>
  <p:tag name="IGUANATEXSIZE" val="22"/>
  <p:tag name="IGUANATEXCURSOR" val="436"/>
  <p:tag name="TRANSPARENCY" val="True"/>
  <p:tag name="FILENAME" val=""/>
  <p:tag name="LATEXENGINEID" val="2"/>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075.54"/>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begin{itemize}[label={$\bullet$}]&#10;\item Valid for any choice of $W_\texttt{m}$ and $W_\texttt{p}$&#10;\end{itemize}&#10;\end{document}"/>
  <p:tag name="IGUANATEXSIZE" val="22"/>
  <p:tag name="IGUANATEXCURSOR" val="536"/>
  <p:tag name="TRANSPARENCY" val="True"/>
  <p:tag name="FILENAME" val=""/>
  <p:tag name="LATEXENGINEID" val="2"/>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2690.62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begin{itemize}[label={$\bullet$}]&#10;\item Arbitrary large macroscopic deformations $\left( \bf\bF\right)$&#10;\end{itemize}&#10;\end{document}"/>
  <p:tag name="IGUANATEXSIZE" val="22"/>
  <p:tag name="IGUANATEXCURSOR" val="534"/>
  <p:tag name="TRANSPARENCY" val="True"/>
  <p:tag name="FILENAME" val=""/>
  <p:tag name="LATEXENGINEID" val="2"/>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436.4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ue}&#10; provided that $\mathcal{H}$ is known&#10;\end{document}"/>
  <p:tag name="IGUANATEXSIZE" val="22"/>
  <p:tag name="IGUANATEXCURSOR" val="475"/>
  <p:tag name="TRANSPARENCY" val="True"/>
  <p:tag name="FILENAME" val=""/>
  <p:tag name="LATEXENGINEID" val="2"/>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00.0419"/>
  <p:tag name="ORIGINALWIDTH" val="2149.05"/>
  <p:tag name="LATEXADDIN" val="\documentclass{article}&#10;\usepackage{amsmath,amsfonts,amssymb}&#10;\usepackage[dvipsnames]{xcolor}&#10;\pagestyle{empty}&#10;\input{definitions}&#10;\begin{document}&#10;\bf\sffamily&#10;$f\dfrac{\partial \Weff}{\partial {f}}\left(\obfF,{f}\right)-\mathcal{H}\left(\Weff,W_\texttt{m};\obfF\right)=0$\quad  with&#10;\end{document}"/>
  <p:tag name="IGUANATEXSIZE" val="20"/>
  <p:tag name="IGUANATEXCURSOR" val="257"/>
  <p:tag name="TRANSPARENCY" val="True"/>
  <p:tag name="FILENAME" val=""/>
  <p:tag name="LATEXENGINEID" val="2"/>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988.6379"/>
  <p:tag name="LATEXADDIN" val="\documentclass{article}&#10;\usepackage{amsmath}&#10;\pagestyle{empty}&#10;\input{definitions}&#10;\begin{document}&#10;\begin{align*}&#10;\Weff\left(\obfF,1\right)=W_\texttt{p}(\obfF)&#10;\end{align*}&#10;\end{document}"/>
  <p:tag name="IGUANATEXSIZE" val="20"/>
  <p:tag name="IGUANATEXCURSOR" val="152"/>
  <p:tag name="TRANSPARENCY" val="True"/>
  <p:tag name="FILENAME" val=""/>
  <p:tag name="LATEXENGINEID" val="2"/>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00.0419"/>
  <p:tag name="ORIGINALWIDTH" val="2476.846"/>
  <p:tag name="LATEXADDIN" val="\documentclass{article}&#10;\usepackage{amsmath,amsfonts,amssymb}&#10;\usepackage[dvipsnames]{xcolor}&#10;\pagestyle{empty}&#10;\input{definitions}&#10;\begin{document}&#10;\bf\sffamily&#10;$\left(1-{f}\right)\dfrac{\partial \Weff}{\partial {f}}\left(\obfF,{f}\right)-\mathcal{H}\left(\Weff,W_\texttt{p};\obfF\right)=0$\quad  with&#10;\end{document}"/>
  <p:tag name="IGUANATEXSIZE" val="20"/>
  <p:tag name="IGUANATEXCURSOR" val="296"/>
  <p:tag name="TRANSPARENCY" val="True"/>
  <p:tag name="FILENAME" val=""/>
  <p:tag name="LATEXENGINEID" val="2"/>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153.66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Closed-cell neoprene&#10;&#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950.3826"/>
  <p:tag name="LATEXADDIN" val="\documentclass{article}&#10;\usepackage{amsmath}&#10;\pagestyle{empty}&#10;\input{definitions}&#10;\begin{document}&#10;\begin{align*}&#10;\Weff(\obfF,0)=W_\texttt{m}(\obfF)&#10;\end{align*}&#10;\end{document}"/>
  <p:tag name="IGUANATEXSIZE" val="20"/>
  <p:tag name="IGUANATEXCURSOR" val="148"/>
  <p:tag name="TRANSPARENCY" val="True"/>
  <p:tag name="FILENAME" val=""/>
  <p:tag name="LATEXENGINEID" val="2"/>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618.615"/>
  <p:tag name="LATEXADDIN" val="\documentclass{article}&#10;\input{definitions}&#10;\usepackage{amsmath,amsfonts,color,amssymb,bm}&#10;\usepackage[dvipsnames]{xcolor}&#10;\setlength{\parindent}{0pt}&#10;\pagestyle{empty}&#10;\begin{document}&#10;\color{Red}\bf \sffamily An analytically tractable $\mathcal{H}$: Coated laminate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77.622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Tartar,} (1985)&#10;}&#10;&#10;\end{document}"/>
  <p:tag name="IGUANATEXSIZE" val="14"/>
  <p:tag name="IGUANATEXCURSOR" val="454"/>
  <p:tag name="TRANSPARENCY" val="True"/>
  <p:tag name="FILENAME" val=""/>
  <p:tag name="LATEXENGINEID" val="2"/>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845.25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Francfort and Murat,} (1986)&#10;}&#10;&#10;\end{document}"/>
  <p:tag name="IGUANATEXSIZE" val="14"/>
  <p:tag name="IGUANATEXCURSOR" val="467"/>
  <p:tag name="TRANSPARENCY" val="True"/>
  <p:tag name="FILENAME" val=""/>
  <p:tag name="LATEXENGINEID" val="2"/>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921.635"/>
  <p:tag name="LATEXADDIN" val="\documentclass{article}&#10;\usepackage{amsmath}&#10;\pagestyle{empty}&#10;\input{definitions}&#10;\def\bfalpha{\mbox{\boldmath $\alpha$}}&#10;\def\bfxi{\mbox{\boldmath $\xi$}}&#10;\begin{document}&#10;\begin{align*}&#10;\bfF(\bfX)=\left\{&#10;\begin{array}{ll}&#10;\bfF^{(1)}=\obfF+f^{[1]}\bfalpha^{[1]}\otimes\bfxi^{[1]}&amp;\text{if } \bfX\in \Omega_\texttt{m}\\&#10;\bfF^{(2)}=\obfF-(1-f^{[1]})\bfalpha^{[1]}\otimes\bfxi^{[1]}&amp;\text{if } \bfX\in \Omega_\texttt{p}&#10;\end{array}\right.&#10;\end{align*}&#10;\end{document}"/>
  <p:tag name="IGUANATEXSIZE" val="20"/>
  <p:tag name="IGUANATEXCURSOR" val="41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2740.907"/>
  <p:tag name="LATEXADDIN" val="\documentclass{article}&#10;\usepackage{amsmath}&#10;\pagestyle{empty}&#10;\input{definitions}&#10;\def\bfalpha{\mbox{\boldmath $\alpha$}}&#10;\begin{document}&#10;\begin{align*}&#10;\Weff^{[1]}(\obfF)=\min_{\bfalpha^{[1]}}\{(1-f^{[1]})W_\texttt{m}(\bfF^{(1)})+f^{[1]}W_\texttt{p}(\bfF^{(2)})\}&#10;\end{align*}&#10;\end{document}"/>
  <p:tag name="IGUANATEXSIZE" val="20"/>
  <p:tag name="IGUANATEXCURSOR" val="119"/>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1014.14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Rank - {$\bf 1$} laminate&#10;\end{document}"/>
  <p:tag name="IGUANATEXSIZE" val="22"/>
  <p:tag name="IGUANATEXCURSOR" val="446"/>
  <p:tag name="TRANSPARENCY" val="True"/>
  <p:tag name="FILENAME" val=""/>
  <p:tag name="LATEXENGINEID" val="2"/>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1485.20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SIS block copolymer foam&#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59.73"/>
  <p:tag name="LATEXADDIN" val="\documentclass{article}&#10;\usepackage{amsmath}&#10;\pagestyle{empty}&#10;\input{definitions}&#10;\begin{document}&#10;\begin{align*}&#10;\bfxi^{[1]}&#10;\end{align*}&#10;\end{document}"/>
  <p:tag name="IGUANATEXSIZE" val="16"/>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37.4578"/>
  <p:tag name="LATEXADDIN" val="\documentclass{article}&#10;\usepackage{amsmath}&#10;\pagestyle{empty}&#10;\input{definitions}&#10;\begin{document}&#10;\begin{align*}&#10;W_\texttt{p}(\bfF)&#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7.4578"/>
  <p:tag name="LATEXADDIN" val="\documentclass{article}&#10;\usepackage{amsmath}&#10;\pagestyle{empty}&#10;\input{definitions}&#10;\begin{document}&#10;\begin{align*}&#10;W_\texttt{m}(\bfF)&#10;\end{align*}&#10;\end{document}"/>
  <p:tag name="IGUANATEXSIZE" val="20"/>
  <p:tag name="IGUANATEXCURSOR" val="114"/>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76.228"/>
  <p:tag name="ORIGINALWIDTH" val="421.4473"/>
  <p:tag name="LATEXADDIN" val="\documentclass{article}&#10;\usepackage{amsmath}&#10;\pagestyle{empty}&#10;\input{definitions}&#10;\begin{document}&#10;\begin{align*}&#10;\Weff^{[1]}(\obfF)&#10;\end{align*}&#10;\end{document}"/>
  <p:tag name="IGUANATEXSIZE" val="20"/>
  <p:tag name="IGUANATEXCURSOR" val="132"/>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618.615"/>
  <p:tag name="LATEXADDIN" val="\documentclass{article}&#10;\input{definitions}&#10;\usepackage{amsmath,amsfonts,color,amssymb,bm}&#10;\usepackage[dvipsnames]{xcolor}&#10;\setlength{\parindent}{0pt}&#10;\pagestyle{empty}&#10;\begin{document}&#10;\color{Red}\bf \sffamily An analytically tractable $\mathcal{H}$: Coated laminate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2818.148"/>
  <p:tag name="LATEXADDIN" val="\documentclass{article}&#10;\usepackage{amsmath}&#10;\pagestyle{empty}&#10;\input{definitions}&#10;\def\bfalpha{\mbox{\boldmath $\alpha$}}&#10;\def\bfxi{\mbox{\boldmath $\xi$}}&#10;\begin{document}&#10;\begin{align*}&#10;\Weff^{[2]}(\obfF)=\min_{\bfalpha^{[2]}}\{(1-f^{[2]})W_\texttt{m}(\bfF^{(1)})+f^{[2]}\Weff^{[1]}(\bfF^{(2)})\}&#10;\end{align*}&#10;\end{document}"/>
  <p:tag name="IGUANATEXSIZE" val="20"/>
  <p:tag name="IGUANATEXCURSOR" val="173"/>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970.379"/>
  <p:tag name="LATEXADDIN" val="\documentclass{article}&#10;\usepackage{amsmath}&#10;\pagestyle{empty}&#10;\input{definitions}&#10;\def\bfalpha{\mbox{\boldmath $\alpha$}}&#10;\def\bfxi{\mbox{\boldmath $\xi$}}&#10;\begin{document}&#10;\begin{align*}&#10;\bfF(\bfX)=\left\{&#10;\begin{array}{ll}&#10;\bfF^{(1)}=\obfF+f^{[2]}\bfalpha^{[2]}\otimes\bfxi^{[2]}&amp;\text{if } \bfX\in \Omega_\texttt{m}\\&#10;\bfF^{(2)}=\obfF-(1-f^{[2]})\bfalpha^{[2]}\otimes\bfxi^{[2]}&amp;\text{if } \bfX\in \Omega^{[1]}&#10;\end{array}\right.&#10;\end{align*}&#10;\end{document}"/>
  <p:tag name="IGUANATEXSIZE" val="20"/>
  <p:tag name="IGUANATEXCURSOR" val="173"/>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843.867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Syntactic foam&#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1014.14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Rank - {$\bf 2$} laminate&#10;\end{document}"/>
  <p:tag name="IGUANATEXSIZE" val="22"/>
  <p:tag name="IGUANATEXCURSOR" val="452"/>
  <p:tag name="TRANSPARENCY" val="True"/>
  <p:tag name="FILENAME" val=""/>
  <p:tag name="LATEXENGINEID" val="2"/>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47.0206"/>
  <p:tag name="ORIGINALWIDTH" val="228.7819"/>
  <p:tag name="LATEXADDIN" val="\documentclass{article}&#10;\usepackage{amsmath}&#10;\pagestyle{empty}&#10;\input{definitions}&#10;\begin{document}&#10;\begin{align*}&#10;\Weff^{[1]}&#10;\end{align*}&#10;\end{document}"/>
  <p:tag name="IGUANATEXSIZE" val="18"/>
  <p:tag name="IGUANATEXCURSOR" val="126"/>
  <p:tag name="TRANSPARENCY" val="False"/>
  <p:tag name="FILENAME" val=""/>
  <p:tag name="LATEXENGINEID" val="1"/>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37.4578"/>
  <p:tag name="LATEXADDIN" val="\documentclass{article}&#10;\usepackage{amsmath}&#10;\pagestyle{empty}&#10;\input{definitions}&#10;\begin{document}&#10;\begin{align*}&#10;W_\texttt{m}(\bfF)&#10;\end{align*}&#10;\end{document}"/>
  <p:tag name="IGUANATEXSIZE" val="20"/>
  <p:tag name="IGUANATEXCURSOR" val="114"/>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47.7315"/>
  <p:tag name="ORIGINALWIDTH" val="229.4713"/>
  <p:tag name="LATEXADDIN" val="\documentclass{article}&#10;\usepackage{amsmath}&#10;\pagestyle{empty}&#10;\input{definitions}&#10;\begin{document}&#10;\begin{align*}&#10;\Weff^{[1]}&#10;\end{align*}&#10;\end{document}"/>
  <p:tag name="IGUANATEXSIZE" val="20"/>
  <p:tag name="IGUANATEXCURSOR" val="12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59.73"/>
  <p:tag name="LATEXADDIN" val="\documentclass{article}&#10;\usepackage{amsmath}&#10;\pagestyle{empty}&#10;\input{definitions}&#10;\begin{document}&#10;\begin{align*}&#10;\bfxi^{[2]}&#10;\end{align*}&#10;\end{document}"/>
  <p:tag name="IGUANATEXSIZE" val="16"/>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76.228"/>
  <p:tag name="ORIGINALWIDTH" val="421.4473"/>
  <p:tag name="LATEXADDIN" val="\documentclass{article}&#10;\usepackage{amsmath}&#10;\pagestyle{empty}&#10;\input{definitions}&#10;\begin{document}&#10;\begin{align*}&#10;\Weff^{[2]}(\obfF)&#10;\end{align*}&#10;\end{document}"/>
  <p:tag name="IGUANATEXSIZE" val="20"/>
  <p:tag name="IGUANATEXCURSOR" val="124"/>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618.615"/>
  <p:tag name="LATEXADDIN" val="\documentclass{article}&#10;\input{definitions}&#10;\usepackage{amsmath,amsfonts,color,amssymb,bm}&#10;\usepackage[dvipsnames]{xcolor}&#10;\setlength{\parindent}{0pt}&#10;\pagestyle{empty}&#10;\begin{document}&#10;\color{Red}\bf \sffamily An analytically tractable $\mathcal{H}$: Coated laminate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1014.14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Rank - {$\bf 3$} laminate&#10;\end{document}"/>
  <p:tag name="IGUANATEXSIZE" val="22"/>
  <p:tag name="IGUANATEXCURSOR" val="452"/>
  <p:tag name="TRANSPARENCY" val="True"/>
  <p:tag name="FILENAME" val=""/>
  <p:tag name="LATEXENGINEID" val="2"/>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73.7882"/>
  <p:tag name="ORIGINALWIDTH" val="3470.734"/>
  <p:tag name="LATEXADDIN" val="\documentclass{article}&#10;\usepackage{amsmath,amsfonts,amssymb}&#10;\usepackage[dvipsnames]{xcolor}&#10;\pagestyle{empty}&#10;\input{definitions}&#10;\def\bfalpha{\mbox{\boldmath $\alpha$}}&#10;\def\bfxi{\mbox{\boldmath $\xi$}}&#10;\begin{document}&#10;\bf\sffamily&#10;$\Weff^{[m]}(\obfF)=\min_{\substack{&#10;\alpha^{[i]}\\i=1,\ldots, m}}\{\dots\}$ and then take the limit {\color{blue}$m\rightarrow +\infty$}&#10;\end{document}"/>
  <p:tag name="IGUANATEXSIZE" val="20"/>
  <p:tag name="IGUANATEXCURSOR" val="349"/>
  <p:tag name="TRANSPARENCY" val="False"/>
  <p:tag name="FILENAME" val=""/>
  <p:tag name="LATEXENGINEID" val="2"/>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1062.14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Rank - {$\bf m$} laminate&#10;\end{document}"/>
  <p:tag name="IGUANATEXSIZE" val="22"/>
  <p:tag name="IGUANATEXCURSOR" val="452"/>
  <p:tag name="TRANSPARENCY" val="True"/>
  <p:tag name="FILENAME" val=""/>
  <p:tag name="LATEXENGINEID" val="2"/>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136.07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begin{itemize}[label={$\bullet$}]&#10;\item Dilute limit of pores $f_0\rightarrow 0^+$ {\color{red}does} depend on the lamination sequence&#10;\end{itemize}&#10;\end{document}"/>
  <p:tag name="IGUANATEXSIZE" val="22"/>
  <p:tag name="IGUANATEXCURSOR" val="573"/>
  <p:tag name="TRANSPARENCY" val="True"/>
  <p:tag name="FILENAME" val=""/>
  <p:tag name="LATEXENGINEID" val="2"/>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367.3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ack}&#10;\begin{itemize}[label={$\bullet$}]&#10;\item Dilute limit of matrix $f_0\rightarrow 1^-$ {\color{red}does not}&#10;\end{itemize}&#10;\end{document}"/>
  <p:tag name="IGUANATEXSIZE" val="22"/>
  <p:tag name="IGUANATEXCURSOR" val="544"/>
  <p:tag name="TRANSPARENCY" val="True"/>
  <p:tag name="FILENAME" val=""/>
  <p:tag name="LATEXENGINEID" val="2"/>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104.15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de Botton,} (2005)&#10;}&#10;&#10;\end{document}"/>
  <p:tag name="IGUANATEXSIZE" val="14"/>
  <p:tag name="IGUANATEXCURSOR" val="457"/>
  <p:tag name="TRANSPARENCY" val="True"/>
  <p:tag name="FILENAME" val=""/>
  <p:tag name="LATEXENGINEID" val="2"/>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13.863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Idiart,} (2008)&#10;}&#10;&#10;\end{document}"/>
  <p:tag name="IGUANATEXSIZE" val="14"/>
  <p:tag name="IGUANATEXCURSOR" val="454"/>
  <p:tag name="TRANSPARENCY" val="True"/>
  <p:tag name="FILENAME" val=""/>
  <p:tag name="LATEXENGINEID" val="2"/>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59.73"/>
  <p:tag name="LATEXADDIN" val="\documentclass{article}&#10;\usepackage{amsmath}&#10;\pagestyle{empty}&#10;\input{definitions}&#10;\begin{document}&#10;\begin{align*}&#10;\bfxi^{[1]}&#10;\end{align*}&#10;\end{document}"/>
  <p:tag name="IGUANATEXSIZE" val="16"/>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59.73"/>
  <p:tag name="LATEXADDIN" val="\documentclass{article}&#10;\usepackage{amsmath}&#10;\pagestyle{empty}&#10;\input{definitions}&#10;\begin{document}&#10;\begin{align*}&#10;\bfxi^{[2]}&#10;\end{align*}&#10;\end{document}"/>
  <p:tag name="IGUANATEXSIZE" val="16"/>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159.73"/>
  <p:tag name="LATEXADDIN" val="\documentclass{article}&#10;\usepackage{amsmath}&#10;\pagestyle{empty}&#10;\input{definitions}&#10;\begin{document}&#10;\begin{align*}&#10;\bfxi^{[3]}&#10;\end{align*}&#10;\end{document}"/>
  <p:tag name="IGUANATEXSIZE" val="16"/>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618.615"/>
  <p:tag name="LATEXADDIN" val="\documentclass{article}&#10;\input{definitions}&#10;\usepackage{amsmath,amsfonts,color,amssymb,bm}&#10;\usepackage[dvipsnames]{xcolor}&#10;\setlength{\parindent}{0pt}&#10;\pagestyle{empty}&#10;\begin{document}&#10;\color{Red}\bf \sffamily An analytically tractable $\mathcal{H}$: Coated laminate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473.956"/>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The solution is given by&#10;\end{itemize}&#10;\end{document}"/>
  <p:tag name="IGUANATEXSIZE" val="22"/>
  <p:tag name="IGUANATEXCURSOR" val="489"/>
  <p:tag name="TRANSPARENCY" val="True"/>
  <p:tag name="FILENAME" val=""/>
  <p:tag name="LATEXENGINEID" val="2"/>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428.83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Lopez-Pamies, Idiart, Nakamura} (2011)&#10;}&#10;&#10;\end{document}"/>
  <p:tag name="IGUANATEXSIZE" val="14"/>
  <p:tag name="IGUANATEXCURSOR" val="477"/>
  <p:tag name="TRANSPARENCY" val="True"/>
  <p:tag name="FILENAME" val=""/>
  <p:tag name="LATEXENGINEID" val="2"/>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197.05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For an isotropic distribution of pores&#10;\end{itemize}&#10;\end{document}"/>
  <p:tag name="IGUANATEXSIZE" val="22"/>
  <p:tag name="IGUANATEXCURSOR" val="503"/>
  <p:tag name="TRANSPARENCY" val="True"/>
  <p:tag name="FILENAME" val=""/>
  <p:tag name="LATEXENGINEID" val="2"/>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254.2855"/>
  <p:tag name="ORIGINALWIDTH" val="546.076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color{blue}&#10;\nu(\bfxi) = \dfrac{1}{4\pi}&#10;$$&#10;\end{document}"/>
  <p:tag name="IGUANATEXSIZE" val="22"/>
  <p:tag name="IGUANATEXCURSOR" val="466"/>
  <p:tag name="TRANSPARENCY" val="True"/>
  <p:tag name="FILENAME" val=""/>
  <p:tag name="LATEXENGINEID" val="2"/>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41.2976"/>
  <p:tag name="ORIGINALWIDTH" val="2906.656"/>
  <p:tag name="LATEXADDIN" val="\documentclass{article}&#10;\usepackage{amsmath}&#10;\pagestyle{empty}&#10;\input{definitions}&#10;\begin{document}&#10;\begin{align*}&#10;\nu(\bfxi) =\dfrac{1}{(2\pi)^N} {\displaystyle \int_{\Omega_0}}{\displaystyle \int_{0}^{\infty}}\, \dfrac{p_0^{(\texttt{i}\texttt{i})}(\bfX)-f_0^2}{f_0(1-f_0)}\rho^{N-1}e^{i\rho\boldsymbol\xi\cdot\bfX} \,{\rm d}\rho\, {\rm d}\bfX&#10;\end{align*}&#10;\end{document}"/>
  <p:tag name="IGUANATEXSIZE" val="20"/>
  <p:tag name="IGUANATEXCURSOR" val="272"/>
  <p:tag name="TRANSPARENCY" val="True"/>
  <p:tag name="FILENAME" val=""/>
  <p:tag name="LATEXENGINEID" val="2"/>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420.0586"/>
  <p:tag name="ORIGINALWIDTH" val="4103.073"/>
  <p:tag name="LATEXADDIN" val="\documentclass{article}&#10;\usepackage{amsmath}&#10;\pagestyle{empty}&#10;\input{definitions}&#10;\def\bfalpha{\mbox{\boldmath $\alpha$}}&#10;\def\bfxi{\mbox{\boldmath $\xi$}}&#10;\begin{document}&#10;\begin{align*}&#10;\mathcal{H}(W_\texttt{m},W_\texttt{p};\obfF)=-W_\texttt{p}(\obfF)-\max_{\mbox{\boldmath $\alpha$}(\mbox{\boldmath $\xi$})}\int\limits_{|\mbox{\boldmath $\xi$}| = 1}\left[&#10;\mbox{\boldmath $\alpha$}\cdot\frac{\partial W_\texttt{p}}{\partial\obfF}\mbox{\boldmath $\xi$}-W_\texttt{m}\left(\obfF+\mbox{\boldmath $\alpha$}\otimes \mbox{\boldmath $\xi$}\right)\right] \nu(\bfxi){\rm d}\mbox{\boldmath $\xi$}&#10;\end{align*}&#10;\end{document}"/>
  <p:tag name="IGUANATEXSIZE" val="20"/>
  <p:tag name="IGUANATEXCURSOR" val="246"/>
  <p:tag name="TRANSPARENCY" val="True"/>
  <p:tag name="FILENAME" val=""/>
  <p:tag name="LATEXENGINEID" val="2"/>
  <p:tag name="TEMPFOLDER" val="C:\Temp\"/>
  <p:tag name="LATEXFORMHEIGHT" val="451.8"/>
  <p:tag name="LATEXFORMWIDTH" val="694.2"/>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143.27"/>
  <p:tag name="ORIGINALWIDTH" val="2178.304"/>
  <p:tag name="LATEXADDIN" val="\documentclass{article}&#10;\usepackage{amsmath}&#10;\pagestyle{empty}&#10;\input{definitions}&#10;\begin{document}&#10;\begin{align*}&#10;\Weff(\obfF)=W_\texttt{p}(\obfF)+\left(1-f_0\right)\mathcal{H}(W_\texttt{m},W_\texttt{p};\obfF)&#10;\end{align*}&#10;\end{document}"/>
  <p:tag name="IGUANATEXSIZE" val="20"/>
  <p:tag name="IGUANATEXCURSOR" val="153"/>
  <p:tag name="TRANSPARENCY" val="True"/>
  <p:tag name="FILENAME" val=""/>
  <p:tag name="LATEXENGINEID" val="2"/>
  <p:tag name="TEMPFOLDER" val="C:\Temp\"/>
  <p:tag name="LATEXFORMHEIGHT" val="451.8"/>
  <p:tag name="LATEXFORMWIDTH" val="694.2"/>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330.686"/>
  <p:tag name="LATEXADDIN" val="\documentclass{article}&#10;\input{definitions}&#10;\usepackage{amsmath,amsfonts,color,amssymb,bm}&#10;\usepackage[dvipsnames]{xcolor}&#10;\setlength{\parindent}{0pt}&#10;\pagestyle{empty}&#10;\begin{document}&#10;\color{Red}\bf \sffamily Putting things together&#10;\end{document}"/>
  <p:tag name="IGUANATEXSIZE" val="30"/>
  <p:tag name="IGUANATEXCURSOR" val="234"/>
  <p:tag name="TRANSPARENCY" val="True"/>
  <p:tag name="FILENAME" val=""/>
  <p:tag name="LATEXENGINEID" val="2"/>
  <p:tag name="TEMPFOLDER" val="C:\Temp\"/>
  <p:tag name="LATEXFORMHEIGHT" val="312"/>
  <p:tag name="LATEXFORMWIDTH" val="384"/>
  <p:tag name="LATEXFORMWRAP" val="True"/>
  <p:tag name="BITMAPVECTOR" val="0"/>
</p:tagLst>
</file>

<file path=ppt/tags/tag20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6.7304"/>
  <p:tag name="LATEXADDIN" val="\documentclass{article}&#10;\usepackage{amsmath}&#10;\usepackage{mathtools}&#10;\pagestyle{empty}&#10;\input{definitions}&#10;\begin{document}&#10;\begin{equation*}&#10;W_\texttt{m}&#10;\end{equation*}&#10;\end{document}"/>
  <p:tag name="IGUANATEXSIZE" val="20"/>
  <p:tag name="IGUANATEXCURSOR" val="153"/>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20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4.4807"/>
  <p:tag name="LATEXADDIN" val="\documentclass{article}&#10;\usepackage{amsmath}&#10;\usepackage{mathtools}&#10;\pagestyle{empty}&#10;\input{definitions}&#10;\begin{document}&#10;\begin{equation*}&#10;W_\texttt{p}&#10;\end{equation*}&#10;\end{document}"/>
  <p:tag name="IGUANATEXSIZE" val="20"/>
  <p:tag name="IGUANATEXCURSOR" val="152"/>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207.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481.4398"/>
  <p:tag name="LATEXADDIN" val="\documentclass{article}&#10;\usepackage{amsmath}&#10;\pagestyle{empty}&#10;\input{definitions}&#10;\begin{document}&#10;$\Weff(\obfF,f_0)$&#10;\end{document}"/>
  <p:tag name="IGUANATEXSIZE" val="20"/>
  <p:tag name="IGUANATEXCURSOR" val="116"/>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208.xml><?xml version="1.0" encoding="utf-8"?>
<p:tagLst xmlns:a="http://schemas.openxmlformats.org/drawingml/2006/main" xmlns:r="http://schemas.openxmlformats.org/officeDocument/2006/relationships" xmlns:p="http://schemas.openxmlformats.org/presentationml/2006/main">
  <p:tag name="OUTPUTDPI" val="1200"/>
  <p:tag name="ORIGINALHEIGHT" val="429.0598"/>
  <p:tag name="ORIGINALWIDTH" val="4320.603"/>
  <p:tag name="LATEXADDIN" val="\documentclass{article}&#10;\usepackage{amsmath}&#10;\pagestyle{empty}&#10;\input{definitions}&#10;\def\bfalpha{\mbox{\boldmath $\alpha$}}&#10;\def\bfxi{\mbox{\boldmath $\xi$}}&#10;\begin{document}&#10;\begin{align*}&#10;\mathcal{H}\left(\obfF,{f},\Weff,\dfrac{\partial \Weff}{\partial \obfF}\right)=-W_\texttt{p}(\obfF)-\max_{\mbox{\boldmath $\alpha$}(\mbox{\boldmath $\xi$})}\int\limits_{|\mbox{\boldmath $\xi$}| = 1}\dfrac{1}{4\pi}\left[&#10;\mbox{\boldmath $\alpha$}\cdot\frac{\partial W_\texttt{p}}{\partial\obfF}\mbox{\boldmath $\xi$}-W_\texttt{m}\left(\obfF+\mbox{\boldmath $\alpha$}\otimes \mbox{\boldmath $\xi$}\right)\right] {\rm d}\mbox{\boldmath $\xi$}&#10;\end{align*}&#10;\end{document}"/>
  <p:tag name="IGUANATEXSIZE" val="20"/>
  <p:tag name="IGUANATEXCURSOR" val="212"/>
  <p:tag name="TRANSPARENCY" val="True"/>
  <p:tag name="FILENAME" val=""/>
  <p:tag name="LATEXENGINEID" val="2"/>
  <p:tag name="TEMPFOLDER" val="C:\Temp\"/>
  <p:tag name="LATEXFORMHEIGHT" val="451.8"/>
  <p:tag name="LATEXFORMWIDTH" val="694.2"/>
  <p:tag name="LATEXFORMWRAP" val="True"/>
  <p:tag name="BITMAPVECTOR" val="0"/>
</p:tagLst>
</file>

<file path=ppt/tags/tag209.xml><?xml version="1.0" encoding="utf-8"?>
<p:tagLst xmlns:a="http://schemas.openxmlformats.org/drawingml/2006/main" xmlns:r="http://schemas.openxmlformats.org/officeDocument/2006/relationships" xmlns:p="http://schemas.openxmlformats.org/presentationml/2006/main">
  <p:tag name="OUTPUTDPI" val="1200"/>
  <p:tag name="ORIGINALHEIGHT" val="328.5458"/>
  <p:tag name="ORIGINALWIDTH" val="1683.235"/>
  <p:tag name="LATEXADDIN" val="\documentclass{article}&#10;\usepackage{amsmath}&#10;\usepackage{amssymb}&#10;\usepackage{amsfonts}&#10;\pagestyle{empty}&#10;\input{definitions}&#10;\begin{document}&#10;\begin{align*}&#10;&amp;\mathfrak{S}=\{\bfA\in\mathbb{R}^{N\times N}:\det\,\bfA&gt;0\},\\&#10;&amp;\mathfrak{T}=[f_0,1)&#10;\end{align*}&#10;\end{document}"/>
  <p:tag name="IGUANATEXSIZE" val="20"/>
  <p:tag name="IGUANATEXCURSOR" val="223"/>
  <p:tag name="TRANSPARENCY" val="True"/>
  <p:tag name="FILENAME" val=""/>
  <p:tag name="LATEXENGINEID" val="2"/>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141.549"/>
  <p:tag name="LATEXADDIN" val="\documentclass{article}&#10;\input{definitions}&#10;\usepackage{amsmath,amsfonts,color,amssymb,bm}&#10;\usepackage[dvipsnames]{xcolor}&#10;\setlength{\parindent}{0pt}&#10;\pagestyle{empty}&#10;\begin{document}&#10;\color{Red}\bf \sffamily Microscopic description of Elastomers&#10;\end{document}"/>
  <p:tag name="IGUANATEXSIZE" val="30"/>
  <p:tag name="IGUANATEXCURSOR" val="248"/>
  <p:tag name="TRANSPARENCY" val="True"/>
  <p:tag name="FILENAME" val=""/>
  <p:tag name="LATEXENGINEID" val="2"/>
  <p:tag name="TEMPFOLDER" val="C:\Temp\"/>
  <p:tag name="LATEXFORMHEIGHT" val="312"/>
  <p:tag name="LATEXFORMWIDTH" val="384"/>
  <p:tag name="LATEXFORMWRAP" val="True"/>
  <p:tag name="BITMAPVECTOR" val="0"/>
</p:tagLst>
</file>

<file path=ppt/tags/tag210.xml><?xml version="1.0" encoding="utf-8"?>
<p:tagLst xmlns:a="http://schemas.openxmlformats.org/drawingml/2006/main" xmlns:r="http://schemas.openxmlformats.org/officeDocument/2006/relationships" xmlns:p="http://schemas.openxmlformats.org/presentationml/2006/main">
  <p:tag name="OUTPUTDPI" val="1200"/>
  <p:tag name="ORIGINALHEIGHT" val="531.8243"/>
  <p:tag name="ORIGINALWIDTH" val="2793.39"/>
  <p:tag name="LATEXADDIN" val="\documentclass{article}&#10;\usepackage{amsmath}&#10;\usepackage{amsfonts}&#10;\pagestyle{empty}&#10;\input{definitions}&#10;\begin{document}&#10;\begin{align*}&#10;\left\{\begin{array}{l}&#10;        \dfrac{\partial \Weff}{\partial  {f}} +\mathcal{H}\left(\obfF,{f},\Weff,\dfrac{\partial \Weff}{\partial \obfF}\right)=0,\quad \obfF \in \mathfrak{S}, \quad  {f} \in \mathfrak{T}\\[12pt]&#10;        \Weff(\obfF,1) = W_{\texttt{p}}(\obfF),\quad \obfF \in \mathfrak{S}&#10;        \end{array}\right.&#10;\end{align*}&#10;\end{document}"/>
  <p:tag name="IGUANATEXSIZE" val="20"/>
  <p:tag name="IGUANATEXCURSOR" val="457"/>
  <p:tag name="TRANSPARENCY" val="True"/>
  <p:tag name="FILENAME" val=""/>
  <p:tag name="LATEXENGINEID" val="2"/>
  <p:tag name="TEMPFOLDER" val="C:\Temp\"/>
  <p:tag name="LATEXFORMHEIGHT" val="414.3"/>
  <p:tag name="LATEXFORMWIDTH" val="573.3"/>
  <p:tag name="LATEXFORMWRAP" val="True"/>
  <p:tag name="BITMAPVECTOR" val="0"/>
</p:tagLst>
</file>

<file path=ppt/tags/tag21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1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1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14.xml><?xml version="1.0" encoding="utf-8"?>
<p:tagLst xmlns:a="http://schemas.openxmlformats.org/drawingml/2006/main" xmlns:r="http://schemas.openxmlformats.org/officeDocument/2006/relationships" xmlns:p="http://schemas.openxmlformats.org/presentationml/2006/main">
  <p:tag name="OUTPUTDPI" val="1200"/>
  <p:tag name="ORIGINALHEIGHT" val="268.5375"/>
  <p:tag name="ORIGINALWIDTH" val="4145.07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A fifth order {\color{red}Runge-Kutta} scheme that integrates the IVP from $f_0 = 1$\\ to the desired value of the initial porosity $f_0 \in (0,1)$ &#10;\end{itemize}&#10;\end{document}"/>
  <p:tag name="IGUANATEXSIZE" val="22"/>
  <p:tag name="IGUANATEXCURSOR" val="527"/>
  <p:tag name="TRANSPARENCY" val="True"/>
  <p:tag name="FILENAME" val=""/>
  <p:tag name="LATEXENGINEID" val="2"/>
  <p:tag name="TEMPFOLDER" val="C:\Temp\"/>
  <p:tag name="LATEXFORMHEIGHT" val="312"/>
  <p:tag name="LATEXFORMWIDTH" val="384"/>
  <p:tag name="LATEXFORMWRAP" val="True"/>
  <p:tag name="BITMAPVECTOR" val="0"/>
</p:tagLst>
</file>

<file path=ppt/tags/tag215.xml><?xml version="1.0" encoding="utf-8"?>
<p:tagLst xmlns:a="http://schemas.openxmlformats.org/drawingml/2006/main" xmlns:r="http://schemas.openxmlformats.org/officeDocument/2006/relationships" xmlns:p="http://schemas.openxmlformats.org/presentationml/2006/main">
  <p:tag name="OUTPUTDPI" val="1200"/>
  <p:tag name="ORIGINALHEIGHT" val="138.0193"/>
  <p:tag name="ORIGINALWIDTH" val="741.853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x\doteq\ln(\ol_1/\ol_2)$$&#10;\end{document}"/>
  <p:tag name="IGUANATEXSIZE" val="22"/>
  <p:tag name="IGUANATEXCURSOR" val="442"/>
  <p:tag name="TRANSPARENCY" val="True"/>
  <p:tag name="FILENAME" val=""/>
  <p:tag name="LATEXENGINEID" val="2"/>
  <p:tag name="TEMPFOLDER" val="C:\Temp\"/>
  <p:tag name="LATEXFORMHEIGHT" val="312"/>
  <p:tag name="LATEXFORMWIDTH" val="384"/>
  <p:tag name="LATEXFORMWRAP" val="True"/>
  <p:tag name="BITMAPVECTOR" val="0"/>
</p:tagLst>
</file>

<file path=ppt/tags/tag216.xml><?xml version="1.0" encoding="utf-8"?>
<p:tagLst xmlns:a="http://schemas.openxmlformats.org/drawingml/2006/main" xmlns:r="http://schemas.openxmlformats.org/officeDocument/2006/relationships" xmlns:p="http://schemas.openxmlformats.org/presentationml/2006/main">
  <p:tag name="OUTPUTDPI" val="1200"/>
  <p:tag name="ORIGINALHEIGHT" val="138.0193"/>
  <p:tag name="ORIGINALWIDTH" val="736.602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y\doteq\ln(\ol_2/\ol_3)&#10;$$&#10;\end{document}"/>
  <p:tag name="IGUANATEXSIZE" val="22"/>
  <p:tag name="IGUANATEXCURSOR" val="442"/>
  <p:tag name="TRANSPARENCY" val="True"/>
  <p:tag name="FILENAME" val=""/>
  <p:tag name="LATEXENGINEID" val="2"/>
  <p:tag name="TEMPFOLDER" val="C:\Temp\"/>
  <p:tag name="LATEXFORMHEIGHT" val="312"/>
  <p:tag name="LATEXFORMWIDTH" val="384"/>
  <p:tag name="LATEXFORMWRAP" val="True"/>
  <p:tag name="BITMAPVECTOR" val="0"/>
</p:tagLst>
</file>

<file path=ppt/tags/tag217.xml><?xml version="1.0" encoding="utf-8"?>
<p:tagLst xmlns:a="http://schemas.openxmlformats.org/drawingml/2006/main" xmlns:r="http://schemas.openxmlformats.org/officeDocument/2006/relationships" xmlns:p="http://schemas.openxmlformats.org/presentationml/2006/main">
  <p:tag name="OUTPUTDPI" val="1200"/>
  <p:tag name="ORIGINALHEIGHT" val="138.0193"/>
  <p:tag name="ORIGINALWIDTH" val="798.111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z\doteq\ln(\ol_1 \ol_2 \ol_3)&#10;$$&#10;\end{document}"/>
  <p:tag name="IGUANATEXSIZE" val="22"/>
  <p:tag name="IGUANATEXCURSOR" val="449"/>
  <p:tag name="TRANSPARENCY" val="True"/>
  <p:tag name="FILENAME" val=""/>
  <p:tag name="LATEXENGINEID" val="2"/>
  <p:tag name="TEMPFOLDER" val="C:\Temp\"/>
  <p:tag name="LATEXFORMHEIGHT" val="312"/>
  <p:tag name="LATEXFORMWIDTH" val="384"/>
  <p:tag name="LATEXFORMWRAP" val="True"/>
  <p:tag name="BITMAPVECTOR" val="0"/>
</p:tagLst>
</file>

<file path=ppt/tags/tag218.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51.840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t&#10;\doteq&#10;-\ln\left(f_0\right)&#10;$$&#10;\end{document}"/>
  <p:tag name="IGUANATEXSIZE" val="22"/>
  <p:tag name="IGUANATEXCURSOR" val="437"/>
  <p:tag name="TRANSPARENCY" val="True"/>
  <p:tag name="FILENAME" val=""/>
  <p:tag name="LATEXENGINEID" val="2"/>
  <p:tag name="TEMPFOLDER" val="C:\Temp\"/>
  <p:tag name="LATEXFORMHEIGHT" val="312"/>
  <p:tag name="LATEXFORMWIDTH" val="384"/>
  <p:tag name="LATEXFORMWRAP" val="True"/>
  <p:tag name="BITMAPVECTOR" val="0"/>
</p:tagLst>
</file>

<file path=ppt/tags/tag219.xml><?xml version="1.0" encoding="utf-8"?>
<p:tagLst xmlns:a="http://schemas.openxmlformats.org/drawingml/2006/main" xmlns:r="http://schemas.openxmlformats.org/officeDocument/2006/relationships" xmlns:p="http://schemas.openxmlformats.org/presentationml/2006/main">
  <p:tag name="OUTPUTDPI" val="1200"/>
  <p:tag name="ORIGINALHEIGHT" val="122.2671"/>
  <p:tag name="ORIGINALWIDTH" val="1769.49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h_x = 0.02,\ h_y = 0.04,\ h_z = 0.01;&#10;$$&#10;\end{document}"/>
  <p:tag name="IGUANATEXSIZE" val="22"/>
  <p:tag name="IGUANATEXCURSOR" val="444"/>
  <p:tag name="TRANSPARENCY" val="True"/>
  <p:tag name="FILENAME" val=""/>
  <p:tag name="LATEXENGINEID" val="2"/>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99.0137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bf e}_{_2}$&#10;&#10;\end{document}"/>
  <p:tag name="IGUANATEXSIZE" val="18"/>
  <p:tag name="IGUANATEXCURSOR" val="427"/>
  <p:tag name="TRANSPARENCY" val="True"/>
  <p:tag name="FILENAME" val=""/>
  <p:tag name="LATEXENGINEID" val="2"/>
  <p:tag name="TEMPFOLDER" val="C:\Temp\"/>
  <p:tag name="LATEXFORMHEIGHT" val="312"/>
  <p:tag name="LATEXFORMWIDTH" val="384"/>
  <p:tag name="LATEXFORMWRAP" val="True"/>
  <p:tag name="BITMAPVECTOR" val="0"/>
</p:tagLst>
</file>

<file path=ppt/tags/tag220.xml><?xml version="1.0" encoding="utf-8"?>
<p:tagLst xmlns:a="http://schemas.openxmlformats.org/drawingml/2006/main" xmlns:r="http://schemas.openxmlformats.org/officeDocument/2006/relationships" xmlns:p="http://schemas.openxmlformats.org/presentationml/2006/main">
  <p:tag name="OUTPUTDPI" val="1200"/>
  <p:tag name="ORIGINALHEIGHT" val="145.5203"/>
  <p:tag name="ORIGINALWIDTH" val="178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Delta t = &#10;\min\left\{ &#10;h_x, h_y, h_z&#10;\right\}/10 = 10^{-3}&#10;$$&#10;\end{document}"/>
  <p:tag name="IGUANATEXSIZE" val="22"/>
  <p:tag name="IGUANATEXCURSOR" val="466"/>
  <p:tag name="TRANSPARENCY" val="True"/>
  <p:tag name="FILENAME" val=""/>
  <p:tag name="LATEXENGINEID" val="2"/>
  <p:tag name="TEMPFOLDER" val="C:\Temp\"/>
  <p:tag name="LATEXFORMHEIGHT" val="312"/>
  <p:tag name="LATEXFORMWIDTH" val="384"/>
  <p:tag name="LATEXFORMWRAP" val="True"/>
  <p:tag name="BITMAPVECTOR" val="0"/>
</p:tagLst>
</file>

<file path=ppt/tags/tag221.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800.141"/>
  <p:tag name="LATEXADDIN" val="\documentclass{article}&#10;\input{definitions}&#10;\usepackage{amsmath,amsfonts,color,amssymb,bm}&#10;\usepackage[dvipsnames]{xcolor}&#10;\setlength{\parindent}{0pt}&#10;\pagestyle{empty}&#10;\begin{document}&#10;\color{Red}\bf \sffamily&#10;WENO Solutions for arbitrary finite deformations&#10;\end{document}"/>
  <p:tag name="IGUANATEXSIZE" val="30"/>
  <p:tag name="IGUANATEXCURSOR" val="259"/>
  <p:tag name="TRANSPARENCY" val="True"/>
  <p:tag name="FILENAME" val=""/>
  <p:tag name="LATEXENGINEID" val="2"/>
  <p:tag name="TEMPFOLDER" val="C:\Temp\"/>
  <p:tag name="LATEXFORMHEIGHT" val="312"/>
  <p:tag name="LATEXFORMWIDTH" val="384"/>
  <p:tag name="LATEXFORMWRAP" val="True"/>
  <p:tag name="BITMAPVECTOR" val="0"/>
</p:tagLst>
</file>

<file path=ppt/tags/tag22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277.84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Monotone and consistent {\color{red}Hamiltonian}: &#10;{\color{blue}Crandall and Lions ($\bf 1983,\ 1984$)}&#10;\end{itemize}&#10;\end{document}"/>
  <p:tag name="IGUANATEXSIZE" val="22"/>
  <p:tag name="IGUANATEXCURSOR" val="548"/>
  <p:tag name="TRANSPARENCY" val="True"/>
  <p:tag name="FILENAME" val=""/>
  <p:tag name="LATEXENGINEID" val="2"/>
  <p:tag name="TEMPFOLDER" val="C:\Temp\"/>
  <p:tag name="LATEXFORMHEIGHT" val="312"/>
  <p:tag name="LATEXFORMWIDTH" val="384"/>
  <p:tag name="LATEXFORMWRAP" val="True"/>
  <p:tag name="BITMAPVECTOR" val="0"/>
</p:tagLst>
</file>

<file path=ppt/tags/tag223.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3988.30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WENO {\color{red}$5^{th}$-order}: &#10;{\color{blue}Osher and Sethian ($\bf 1988$), Jiang and Shu ($\bf 1996$)}&#10;\end{itemize}&#10;\end{document}"/>
  <p:tag name="IGUANATEXSIZE" val="22"/>
  <p:tag name="IGUANATEXCURSOR" val="569"/>
  <p:tag name="TRANSPARENCY" val="True"/>
  <p:tag name="FILENAME" val=""/>
  <p:tag name="LATEXENGINEID" val="2"/>
  <p:tag name="TEMPFOLDER" val="C:\Temp\"/>
  <p:tag name="LATEXFORMHEIGHT" val="312"/>
  <p:tag name="LATEXFORMWIDTH" val="384"/>
  <p:tag name="LATEXFORMWRAP" val="True"/>
  <p:tag name="BITMAPVECTOR" val="0"/>
</p:tagLst>
</file>

<file path=ppt/tags/tag224.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345.68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rickRed}&#10;Computational Domain: &#10;\end{document}"/>
  <p:tag name="IGUANATEXSIZE" val="22"/>
  <p:tag name="IGUANATEXCURSOR" val="448"/>
  <p:tag name="TRANSPARENCY" val="True"/>
  <p:tag name="FILENAME" val=""/>
  <p:tag name="LATEXENGINEID" val="2"/>
  <p:tag name="TEMPFOLDER" val="C:\Temp\"/>
  <p:tag name="LATEXFORMHEIGHT" val="312"/>
  <p:tag name="LATEXFORMWIDTH" val="384"/>
  <p:tag name="LATEXFORMWRAP" val="True"/>
  <p:tag name="BITMAPVECTOR" val="0"/>
</p:tagLst>
</file>

<file path=ppt/tags/tag225.xml><?xml version="1.0" encoding="utf-8"?>
<p:tagLst xmlns:a="http://schemas.openxmlformats.org/drawingml/2006/main" xmlns:r="http://schemas.openxmlformats.org/officeDocument/2006/relationships" xmlns:p="http://schemas.openxmlformats.org/presentationml/2006/main">
  <p:tag name="OUTPUTDPI" val="1200"/>
  <p:tag name="ORIGINALHEIGHT" val="127.5178"/>
  <p:tag name="ORIGINALWIDTH" val="3529.24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Lef\`{e}vre et al., Comp. Meth. Appl. Mech. Engg.} (2019)&#10;}&#10;&#10;\end{document}"/>
  <p:tag name="IGUANATEXSIZE" val="14"/>
  <p:tag name="IGUANATEXCURSOR" val="496"/>
  <p:tag name="TRANSPARENCY" val="True"/>
  <p:tag name="FILENAME" val=""/>
  <p:tag name="LATEXENGINEID" val="2"/>
  <p:tag name="TEMPFOLDER" val="C:\Temp\"/>
  <p:tag name="LATEXFORMHEIGHT" val="312"/>
  <p:tag name="LATEXFORMWIDTH" val="384"/>
  <p:tag name="LATEXFORMWRAP" val="True"/>
  <p:tag name="BITMAPVECTOR" val="0"/>
</p:tagLst>
</file>

<file path=ppt/tags/tag226.xml><?xml version="1.0" encoding="utf-8"?>
<p:tagLst xmlns:a="http://schemas.openxmlformats.org/drawingml/2006/main" xmlns:r="http://schemas.openxmlformats.org/officeDocument/2006/relationships" xmlns:p="http://schemas.openxmlformats.org/presentationml/2006/main">
  <p:tag name="OUTPUTDPI" val="1200"/>
  <p:tag name="ORIGINALHEIGHT" val="672.0938"/>
  <p:tag name="ORIGINALWIDTH" val="1629.22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egin{align*}&#10;f_0 = 0.05\:\ &#10;\begin{cases}&#10;x &amp;\in (0,2.1)\\&#10;y &amp;\in (0,2.1) \\&#10;z &amp;\in (-0.05,2.1)\\&#10;t &amp;\in (0,3.0)&#10;\end{cases} &#10;\end{align*}&#10;\end{document}"/>
  <p:tag name="IGUANATEXSIZE" val="18"/>
  <p:tag name="IGUANATEXCURSOR" val="517"/>
  <p:tag name="TRANSPARENCY" val="True"/>
  <p:tag name="FILENAME" val=""/>
  <p:tag name="LATEXENGINEID" val="2"/>
  <p:tag name="TEMPFOLDER" val="C:\Temp\"/>
  <p:tag name="LATEXFORMHEIGHT" val="312"/>
  <p:tag name="LATEXFORMWIDTH" val="384"/>
  <p:tag name="LATEXFORMWRAP" val="True"/>
  <p:tag name="BITMAPVECTOR" val="0"/>
</p:tagLst>
</file>

<file path=ppt/tags/tag227.xml><?xml version="1.0" encoding="utf-8"?>
<p:tagLst xmlns:a="http://schemas.openxmlformats.org/drawingml/2006/main" xmlns:r="http://schemas.openxmlformats.org/officeDocument/2006/relationships" xmlns:p="http://schemas.openxmlformats.org/presentationml/2006/main">
  <p:tag name="OUTPUTDPI" val="1200"/>
  <p:tag name="ORIGINALHEIGHT" val="672.0938"/>
  <p:tag name="ORIGINALWIDTH" val="1629.22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egin{align*}&#10;f_0 = 0.15\:\ &#10;\begin{cases}&#10;x &amp;\in (0,2.1)\\&#10;y &amp;\in (0,2.1) \\&#10;z &amp;\in (-0.15,2.1)\\&#10;t &amp;\in (0,1.9)&#10;\end{cases} &#10;\end{align*}&#10;\end{document}"/>
  <p:tag name="IGUANATEXSIZE" val="18"/>
  <p:tag name="IGUANATEXCURSOR" val="517"/>
  <p:tag name="TRANSPARENCY" val="True"/>
  <p:tag name="FILENAME" val=""/>
  <p:tag name="LATEXENGINEID" val="2"/>
  <p:tag name="TEMPFOLDER" val="C:\Temp\"/>
  <p:tag name="LATEXFORMHEIGHT" val="312"/>
  <p:tag name="LATEXFORMWIDTH" val="384"/>
  <p:tag name="LATEXFORMWRAP" val="True"/>
  <p:tag name="BITMAPVECTOR" val="0"/>
</p:tagLst>
</file>

<file path=ppt/tags/tag228.xml><?xml version="1.0" encoding="utf-8"?>
<p:tagLst xmlns:a="http://schemas.openxmlformats.org/drawingml/2006/main" xmlns:r="http://schemas.openxmlformats.org/officeDocument/2006/relationships" xmlns:p="http://schemas.openxmlformats.org/presentationml/2006/main">
  <p:tag name="OUTPUTDPI" val="1200"/>
  <p:tag name="ORIGINALHEIGHT" val="672.0938"/>
  <p:tag name="ORIGINALWIDTH" val="1629.22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egin{align*}&#10;f_0 = 0.25\:\ &#10;\begin{cases}&#10;x &amp;\in (0,2.1)\\&#10;y &amp;\in (0,2.1) \\&#10;z &amp;\in (-0.25,2.1)\\&#10;t &amp;\in (0,1.4)&#10;\end{cases} &#10;\end{align*}&#10;\end{document}"/>
  <p:tag name="IGUANATEXSIZE" val="18"/>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229.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234.782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bm{\partial\Omega_0}&#10;$$&#10;\end{document}"/>
  <p:tag name="IGUANATEXSIZE" val="22"/>
  <p:tag name="IGUANATEXCURSOR" val="440"/>
  <p:tag name="TRANSPARENCY" val="True"/>
  <p:tag name="FILENAME" val=""/>
  <p:tag name="LATEXENGINEID" val="2"/>
  <p:tag name="TEMPFOLDER" val="C:\Temp\"/>
  <p:tag name="LATEXFORMHEIGHT" val="312"/>
  <p:tag name="LATEXFORMWIDTH" val="384"/>
  <p:tag name="LATEXFORMWRAP" val="True"/>
  <p:tag name="BITMAPVECTOR" val="0"/>
</p:tagLst>
</file>

<file path=ppt/tags/tag23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3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3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887.903"/>
  <p:tag name="LATEXADDIN" val="\documentclass{article}&#10;\input{definitions}&#10;\usepackage{amsmath,amsfonts,color,amssymb,bm}&#10;\usepackage[dvipsnames]{xcolor}&#10;\setlength{\parindent}{0pt}&#10;\pagestyle{empty}&#10;\begin{document}&#10;\color{Red}\bf \sffamily&#10;WENO Solutions for arbitrary finite deformations\dots&#10;\end{document}"/>
  <p:tag name="IGUANATEXSIZE" val="30"/>
  <p:tag name="IGUANATEXCURSOR" val="264"/>
  <p:tag name="TRANSPARENCY" val="True"/>
  <p:tag name="FILENAME" val=""/>
  <p:tag name="LATEXENGINEID" val="2"/>
  <p:tag name="TEMPFOLDER" val="C:\Temp\"/>
  <p:tag name="LATEXFORMHEIGHT" val="312"/>
  <p:tag name="LATEXFORMWIDTH" val="384"/>
  <p:tag name="LATEXFORMWRAP" val="True"/>
  <p:tag name="BITMAPVECTOR" val="0"/>
</p:tagLst>
</file>

<file path=ppt/tags/tag233.xml><?xml version="1.0" encoding="utf-8"?>
<p:tagLst xmlns:a="http://schemas.openxmlformats.org/drawingml/2006/main" xmlns:r="http://schemas.openxmlformats.org/officeDocument/2006/relationships" xmlns:p="http://schemas.openxmlformats.org/presentationml/2006/main">
  <p:tag name="OUTPUTDPI" val="1200"/>
  <p:tag name="ORIGINALHEIGHT" val="325.4593"/>
  <p:tag name="ORIGINALWIDTH" val="1653.543"/>
  <p:tag name="LATEXADDIN" val="\documentclass{article}&#10;\usepackage{amsmath}&#10;\usepackage{amssymb}&#10;\usepackage{amsfonts}&#10;\pagestyle{empty}&#10;\input{definitions}&#10;\begin{document}&#10;\begin{align*}&#10;e_{1,h}^k=\dfrac{||W_{i,j}^k-W(x_i,y_j,\texttt{t}^k)||_1}{||W(x_i,y_j,\texttt{t}^k)||_1} &#10;\end{align*}&#10;\end{document}"/>
  <p:tag name="IGUANATEXSIZE" val="20"/>
  <p:tag name="IGUANATEXCURSOR" val="219"/>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234.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113.795"/>
  <p:tag name="LATEXADDIN" val="\documentclass{article}&#10;\usepackage{amsmath}&#10;\usepackage{amssymb}&#10;\usepackage{amsfonts}&#10;\pagestyle{empty}&#10;\input{definitions}&#10;\begin{document}&#10;\begin{align*}&#10;   W_\texttt{m}(\bfF) =&#10;              \left\{ \begin{array}{ll}&#10;                       \dfrac{\mu_\texttt{m}}{2}\left[\,\bfF\cdot\bfF-2\right],  &amp; \det\bfF = 1 \\&#10;                       +\infty                                        &amp; {\sf otherwise}&#10;                    \end{array}&#10;            \right.&#10;\end{align*}&#10;\end{document}"/>
  <p:tag name="IGUANATEXSIZE" val="20"/>
  <p:tag name="IGUANATEXCURSOR" val="398"/>
  <p:tag name="TRANSPARENCY" val="True"/>
  <p:tag name="FILENAME" val=""/>
  <p:tag name="LATEXENGINEID" val="2"/>
  <p:tag name="TEMPFOLDER" val="C:\Temp\"/>
  <p:tag name="LATEXFORMHEIGHT" val="312"/>
  <p:tag name="LATEXFORMWIDTH" val="384"/>
  <p:tag name="LATEXFORMWRAP" val="True"/>
  <p:tag name="BITMAPVECTOR" val="0"/>
</p:tagLst>
</file>

<file path=ppt/tags/tag235.xml><?xml version="1.0" encoding="utf-8"?>
<p:tagLst xmlns:a="http://schemas.openxmlformats.org/drawingml/2006/main" xmlns:r="http://schemas.openxmlformats.org/officeDocument/2006/relationships" xmlns:p="http://schemas.openxmlformats.org/presentationml/2006/main">
  <p:tag name="OUTPUTDPI" val="1200"/>
  <p:tag name="ORIGINALHEIGHT" val="313.5438"/>
  <p:tag name="ORIGINALWIDTH" val="4269.596"/>
  <p:tag name="LATEXADDIN" val="\documentclass{article}&#10;\usepackage{amsmath}&#10;\usepackage{amssymb}&#10;\usepackage{amsfonts}&#10;\pagestyle{empty}&#10;\input{definitions}&#10;\begin{document}&#10;\begin{align*}&#10;\Weff=\dfrac{\mu_\texttt{m}}{2} \dfrac{1-f_0}{1+f_0} \left[\ol_1^{\,2} + \ol_2^{\,2}-2\right] +&#10;    \dfrac{\mu_\texttt{m}}{2} (\ol_1\ol_2-1) \left[\ln\left(\dfrac{\ol_1\ol_2+f_0-1}{f_0   \ol_1\ol_2} \right)-2\dfrac{1-f_0}{1+f_0}\right]&#10;\end{align*}&#10;\end{document}"/>
  <p:tag name="IGUANATEXSIZE" val="18"/>
  <p:tag name="IGUANATEXCURSOR" val="172"/>
  <p:tag name="TRANSPARENCY" val="True"/>
  <p:tag name="FILENAME" val=""/>
  <p:tag name="LATEXENGINEID" val="2"/>
  <p:tag name="TEMPFOLDER" val="C:\Temp\"/>
  <p:tag name="LATEXFORMHEIGHT" val="312"/>
  <p:tag name="LATEXFORMWIDTH" val="384"/>
  <p:tag name="LATEXFORMWRAP" val="True"/>
  <p:tag name="BITMAPVECTOR" val="0"/>
</p:tagLst>
</file>

<file path=ppt/tags/tag236.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186.7761"/>
  <p:tag name="LATEXADDIN" val="\documentclass{article}&#10;\usepackage{amsmath}&#10;\pagestyle{empty}&#10;\input{definitions}&#10;\begin{document}&#10;\begin{equation*}&#10;e_{1,h}^k&#10;\end{equation*}&#10;\end{document}"/>
  <p:tag name="IGUANATEXSIZE" val="18"/>
  <p:tag name="IGUANATEXCURSOR" val="127"/>
  <p:tag name="TRANSPARENCY" val="False"/>
  <p:tag name="FILENAME" val=""/>
  <p:tag name="LATEXENGINEID" val="1"/>
  <p:tag name="TEMPFOLDER" val="c:\temp\"/>
  <p:tag name="LATEXFORMHEIGHT" val="312"/>
  <p:tag name="LATEXFORMWIDTH" val="384"/>
  <p:tag name="LATEXFORMWRAP" val="True"/>
  <p:tag name="BITMAPVECTOR" val="0"/>
</p:tagLst>
</file>

<file path=ppt/tags/tag237.xml><?xml version="1.0" encoding="utf-8"?>
<p:tagLst xmlns:a="http://schemas.openxmlformats.org/drawingml/2006/main" xmlns:r="http://schemas.openxmlformats.org/officeDocument/2006/relationships" xmlns:p="http://schemas.openxmlformats.org/presentationml/2006/main">
  <p:tag name="LAYER" val="1"/>
  <p:tag name="SELECTIONNAME" val="Object 62"/>
</p:tagLst>
</file>

<file path=ppt/tags/tag238.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444.062"/>
  <p:tag name="LATEXADDIN" val="\documentclass{article}&#10;\usepackage{amsmath}&#10;\pagestyle{empty}&#10;\input{definitions}&#10;\begin{document}&#10;\begin{equation*}&#10;\texttt{t}^k=7.0&#10;\end{equation*}&#10;\end{document}"/>
  <p:tag name="IGUANATEXSIZE" val="12"/>
  <p:tag name="IGUANATEXCURSOR" val="130"/>
  <p:tag name="TRANSPARENCY" val="False"/>
  <p:tag name="FILENAME" val=""/>
  <p:tag name="LATEXENGINEID" val="1"/>
  <p:tag name="TEMPFOLDER" val="c:\temp\"/>
  <p:tag name="LATEXFORMHEIGHT" val="322"/>
  <p:tag name="LATEXFORMWIDTH" val="389"/>
  <p:tag name="LATEXFORMWRAP" val="True"/>
  <p:tag name="BITMAPVECTOR" val="0"/>
</p:tagLst>
</file>

<file path=ppt/tags/tag239.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443.3119"/>
  <p:tag name="LATEXADDIN" val="\documentclass{article}&#10;\usepackage{amsmath}&#10;\pagestyle{empty}&#10;\input{definitions}&#10;\begin{document}&#10;\begin{equation*}&#10;\texttt{t}^k=3.6&#10;\end{equation*}&#10;\end{document}"/>
  <p:tag name="IGUANATEXSIZE" val="12"/>
  <p:tag name="IGUANATEXCURSOR" val="134"/>
  <p:tag name="TRANSPARENCY" val="False"/>
  <p:tag name="FILENAME" val=""/>
  <p:tag name="LATEXENGINEID" val="1"/>
  <p:tag name="TEMPFOLDER" val="c:\temp\"/>
  <p:tag name="LATEXFORMHEIGHT" val="322"/>
  <p:tag name="LATEXFORMWIDTH" val="389"/>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6.5149"/>
  <p:tag name="ORIGINALWIDTH" val="149.270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bm{\Omega_0}&#10;$$&#10;\end{document}"/>
  <p:tag name="IGUANATEXSIZE" val="22"/>
  <p:tag name="IGUANATEXCURSOR" val="432"/>
  <p:tag name="TRANSPARENCY" val="True"/>
  <p:tag name="FILENAME" val=""/>
  <p:tag name="LATEXENGINEID" val="2"/>
  <p:tag name="TEMPFOLDER" val="C:\Temp\"/>
  <p:tag name="LATEXFORMHEIGHT" val="312"/>
  <p:tag name="LATEXFORMWIDTH" val="384"/>
  <p:tag name="LATEXFORMWRAP" val="True"/>
  <p:tag name="BITMAPVECTOR" val="0"/>
</p:tagLst>
</file>

<file path=ppt/tags/tag24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442.5617"/>
  <p:tag name="LATEXADDIN" val="\documentclass{article}&#10;\usepackage{amsmath}&#10;\pagestyle{empty}&#10;\input{definitions}&#10;\begin{document}&#10;\begin{equation*}&#10;\texttt{t}^k=0.2&#10;\end{equation*}&#10;\end{document}"/>
  <p:tag name="IGUANATEXSIZE" val="12"/>
  <p:tag name="IGUANATEXCURSOR" val="134"/>
  <p:tag name="TRANSPARENCY" val="False"/>
  <p:tag name="FILENAME" val=""/>
  <p:tag name="LATEXENGINEID" val="1"/>
  <p:tag name="TEMPFOLDER" val="c:\temp\"/>
  <p:tag name="LATEXFORMHEIGHT" val="322"/>
  <p:tag name="LATEXFORMWIDTH" val="389"/>
  <p:tag name="LATEXFORMWRAP" val="True"/>
  <p:tag name="BITMAPVECTOR" val="0"/>
</p:tagLst>
</file>

<file path=ppt/tags/tag241.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61.50858"/>
  <p:tag name="LATEXADDIN" val="\documentclass{article}&#10;\usepackage{amsmath}&#10;\pagestyle{empty}&#10;\input{definitions}&#10;\begin{document}&#10;\begin{equation*}&#10;h&#10;\end{equation*}&#10;\end{document}"/>
  <p:tag name="IGUANATEXSIZE" val="18"/>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42.xml><?xml version="1.0" encoding="utf-8"?>
<p:tagLst xmlns:a="http://schemas.openxmlformats.org/drawingml/2006/main" xmlns:r="http://schemas.openxmlformats.org/officeDocument/2006/relationships" xmlns:p="http://schemas.openxmlformats.org/presentationml/2006/main">
  <p:tag name="OUTPUTDPI" val="1200"/>
  <p:tag name="ORIGINALHEIGHT" val="468.0654"/>
  <p:tag name="ORIGINALWIDTH" val="558.0779"/>
  <p:tag name="LATEXADDIN" val="\documentclass{article}&#10;\usepackage{amsmath}&#10;\pagestyle{empty}&#10;\input{definitions}&#10;\begin{document}&#10;\begin{align*}&#10;&amp;x_i\in\{0,2\}\\&#10;&amp;y_j\in\{0,2\}\\&#10;&amp;\Delta \texttt{t}=h&#10;\end{align*}&#10;\end{document}"/>
  <p:tag name="IGUANATEXSIZE" val="12"/>
  <p:tag name="IGUANATEXCURSOR" val="114"/>
  <p:tag name="TRANSPARENCY" val="False"/>
  <p:tag name="FILENAME" val=""/>
  <p:tag name="LATEXENGINEID" val="1"/>
  <p:tag name="TEMPFOLDER" val="c:\temp\"/>
  <p:tag name="LATEXFORMHEIGHT" val="312"/>
  <p:tag name="LATEXFORMWIDTH" val="384"/>
  <p:tag name="LATEXFORMWRAP" val="True"/>
  <p:tag name="BITMAPVECTOR" val="0"/>
</p:tagLst>
</file>

<file path=ppt/tags/tag243.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input{definitions}&#10;\begin{document}&#10;\begin{equation*}&#10;1&#10;\end{equation*}&#10;\end{document}"/>
  <p:tag name="IGUANATEXSIZE" val="18"/>
  <p:tag name="IGUANATEXCURSOR" val="119"/>
  <p:tag name="TRANSPARENCY" val="False"/>
  <p:tag name="FILENAME" val=""/>
  <p:tag name="INPUTTYPE" val="0"/>
  <p:tag name="LATEXENGINEID" val="1"/>
  <p:tag name="TEMPFOLDER" val="c:\temp\"/>
</p:tagLst>
</file>

<file path=ppt/tags/tag244.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53.2574"/>
  <p:tag name="LATEXADDIN" val="\documentclass{article}&#10;\usepackage{amsmath}&#10;\pagestyle{empty}&#10;\input{definitions}&#10;\begin{document}&#10;\begin{equation*}&#10;3&#10;\end{equation*}&#10;\end{document}"/>
  <p:tag name="IGUANATEXSIZE" val="18"/>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45.xml><?xml version="1.0" encoding="utf-8"?>
<p:tagLst xmlns:a="http://schemas.openxmlformats.org/drawingml/2006/main" xmlns:r="http://schemas.openxmlformats.org/officeDocument/2006/relationships" xmlns:p="http://schemas.openxmlformats.org/presentationml/2006/main">
  <p:tag name="ORIGINALHEIGHT" val="82.5115"/>
  <p:tag name="ORIGINALWIDTH" val="41.25575"/>
  <p:tag name="OUTPUTDPI" val="1200"/>
  <p:tag name="LATEXADDIN" val="\documentclass{article}&#10;\usepackage{amsmath}&#10;\pagestyle{empty}&#10;\input{definitions}&#10;\begin{document}&#10;\begin{equation*}&#10;1&#10;\end{equation*}&#10;\end{document}"/>
  <p:tag name="IGUANATEXSIZE" val="18"/>
  <p:tag name="IGUANATEXCURSOR" val="119"/>
  <p:tag name="TRANSPARENCY" val="False"/>
  <p:tag name="FILENAME" val=""/>
  <p:tag name="INPUTTYPE" val="0"/>
  <p:tag name="LATEXENGINEID" val="1"/>
  <p:tag name="TEMPFOLDER" val="c:\temp\"/>
</p:tagLst>
</file>

<file path=ppt/tags/tag246.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50.25701"/>
  <p:tag name="LATEXADDIN" val="\documentclass{article}&#10;\usepackage{amsmath}&#10;\pagestyle{empty}&#10;\input{definitions}&#10;\begin{document}&#10;\begin{equation*}&#10;5&#10;\end{equation*}&#10;\end{document}"/>
  <p:tag name="IGUANATEXSIZE" val="18"/>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380.3031"/>
  <p:tag name="LATEXADDIN" val="\documentclass{article}&#10;\usepackage{amsmath}&#10;\pagestyle{empty}&#10;\input{definitions}&#10;\begin{document}&#10;\begin{equation*}&#10;h=0.1&#10;\end{equation*}&#10;\end{document}"/>
  <p:tag name="IGUANATEXSIZE" val="12"/>
  <p:tag name="IGUANATEXCURSOR" val="123"/>
  <p:tag name="TRANSPARENCY" val="False"/>
  <p:tag name="FILENAME" val=""/>
  <p:tag name="LATEXENGINEID" val="1"/>
  <p:tag name="TEMPFOLDER" val="c:\temp\"/>
  <p:tag name="LATEXFORMHEIGHT" val="312"/>
  <p:tag name="LATEXFORMWIDTH" val="384"/>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570.8297"/>
  <p:tag name="LATEXADDIN" val="\documentclass{article}&#10;\usepackage{amsmath}&#10;\pagestyle{empty}&#10;\input{definitions}&#10;\begin{document}&#10;\begin{equation*}&#10;h=0.0125&#10;\end{equation*}&#10;\end{document}"/>
  <p:tag name="IGUANATEXSIZE" val="12"/>
  <p:tag name="IGUANATEXCURSOR" val="124"/>
  <p:tag name="TRANSPARENCY" val="False"/>
  <p:tag name="FILENAME" val=""/>
  <p:tag name="LATEXENGINEID" val="1"/>
  <p:tag name="TEMPFOLDER" val="c:\temp\"/>
  <p:tag name="LATEXFORMHEIGHT" val="312"/>
  <p:tag name="LATEXFORMWIDTH" val="384"/>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RIGINALHEIGHT" val="75.00386"/>
  <p:tag name="ORIGINALWIDTH" val="74.50386"/>
  <p:tag name="OUTPUTDPI" val="1200"/>
  <p:tag name="LATEXADDIN" val="\documentclass{article}&#10;\usepackage{amsmath}&#10;\pagestyle{empty}&#10;\input{definitions}&#10;\begin{document}&#10;\begin{equation*}&#10;\texttt{t}^k&#10;\end{equation*}&#10;\end{document}"/>
  <p:tag name="IGUANATEXSIZE" val="23"/>
  <p:tag name="IGUANATEXCURSOR" val="130"/>
  <p:tag name="TRANSPARENCY" val="Fals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99.7639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bfX$&#10;\end{document}"/>
  <p:tag name="IGUANATEXSIZE" val="22"/>
  <p:tag name="IGUANATEXCURSOR" val="421"/>
  <p:tag name="TRANSPARENCY" val="True"/>
  <p:tag name="FILENAME" val=""/>
  <p:tag name="LATEXENGINEID" val="2"/>
  <p:tag name="TEMPFOLDER" val="C:\Temp\"/>
  <p:tag name="LATEXFORMHEIGHT" val="312"/>
  <p:tag name="LATEXFORMWIDTH" val="384"/>
  <p:tag name="LATEXFORMWRAP" val="True"/>
  <p:tag name="BITMAPVECTOR" val="0"/>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508.571"/>
  <p:tag name="LATEXADDIN" val="\documentclass{article}&#10;\usepackage{amsmath}&#10;\pagestyle{empty}&#10;\input{definitions}&#10;\begin{document}&#10;\begin{equation*}&#10;h=0.025&#10;\end{equation*}&#10;\end{document}"/>
  <p:tag name="IGUANATEXSIZE" val="12"/>
  <p:tag name="IGUANATEXCURSOR" val="124"/>
  <p:tag name="TRANSPARENCY" val="False"/>
  <p:tag name="FILENAME" val=""/>
  <p:tag name="LATEXENGINEID" val="1"/>
  <p:tag name="TEMPFOLDER" val="c:\temp\"/>
  <p:tag name="LATEXFORMHEIGHT" val="312"/>
  <p:tag name="LATEXFORMWIDTH" val="384"/>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446.3123"/>
  <p:tag name="LATEXADDIN" val="\documentclass{article}&#10;\usepackage{amsmath}&#10;\pagestyle{empty}&#10;\input{definitions}&#10;\begin{document}&#10;\begin{equation*}&#10;h=0.05&#10;\end{equation*}&#10;\end{document}"/>
  <p:tag name="IGUANATEXSIZE" val="12"/>
  <p:tag name="IGUANATEXCURSOR" val="124"/>
  <p:tag name="TRANSPARENCY" val="False"/>
  <p:tag name="FILENAME" val=""/>
  <p:tag name="LATEXENGINEID" val="1"/>
  <p:tag name="TEMPFOLDER" val="c:\temp\"/>
  <p:tag name="LATEXFORMHEIGHT" val="312"/>
  <p:tag name="LATEXFORMWIDTH" val="384"/>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186.7761"/>
  <p:tag name="LATEXADDIN" val="\documentclass{article}&#10;\usepackage{amsmath}&#10;\pagestyle{empty}&#10;\input{definitions}&#10;\begin{document}&#10;\begin{equation*}&#10;e_{1,h}^k&#10;\end{equation*}&#10;\end{document}"/>
  <p:tag name="IGUANATEXSIZE" val="18"/>
  <p:tag name="IGUANATEXCURSOR" val="127"/>
  <p:tag name="TRANSPARENCY" val="False"/>
  <p:tag name="FILENAME" val=""/>
  <p:tag name="LATEXENGINEID" val="1"/>
  <p:tag name="TEMPFOLDER" val="c:\temp\"/>
  <p:tag name="LATEXFORMHEIGHT" val="312"/>
  <p:tag name="LATEXFORMWIDTH" val="384"/>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468.0654"/>
  <p:tag name="ORIGINALWIDTH" val="558.0779"/>
  <p:tag name="LATEXADDIN" val="\documentclass{article}&#10;\usepackage{amsmath}&#10;\pagestyle{empty}&#10;\input{definitions}&#10;\begin{document}&#10;\begin{align*}&#10;&amp;x_i\in\{0,2\}\\&#10;&amp;y_j\in\{0,2\}\\&#10;&amp;\Delta \texttt{t}=h&#10;\end{align*}&#10;\end{document}"/>
  <p:tag name="IGUANATEXSIZE" val="12"/>
  <p:tag name="IGUANATEXCURSOR" val="114"/>
  <p:tag name="TRANSPARENCY" val="False"/>
  <p:tag name="FILENAME" val=""/>
  <p:tag name="LATEXENGINEID" val="1"/>
  <p:tag name="TEMPFOLDER" val="c:\temp\"/>
  <p:tag name="LATEXFORMHEIGHT" val="312"/>
  <p:tag name="LATEXFORMWIDTH" val="384"/>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RIGINALHEIGHT" val="59.50307"/>
  <p:tag name="ORIGINALWIDTH" val="256.0132"/>
  <p:tag name="OUTPUTDPI" val="1200"/>
  <p:tag name="LATEXADDIN" val="\documentclass{article}&#10;\usepackage{amsmath}&#10;\pagestyle{empty}&#10;\input{definitions}&#10;\begin{document}&#10;\begin{equation*}&#10;h=0.2&#10;\end{equation*}&#10;\end{document}"/>
  <p:tag name="IGUANATEXSIZE" val="16"/>
  <p:tag name="IGUANATEXCURSOR" val="123"/>
  <p:tag name="TRANSPARENCY" val="False"/>
  <p:tag name="FILENAME" val=""/>
  <p:tag name="INPUTTYPE" val="0"/>
  <p:tag name="LATEXENGINEID" val="1"/>
  <p:tag name="TEMPFOLDER" val="c:\temp\"/>
</p:tagLst>
</file>

<file path=ppt/tags/tag255.xml><?xml version="1.0" encoding="utf-8"?>
<p:tagLst xmlns:a="http://schemas.openxmlformats.org/drawingml/2006/main" xmlns:r="http://schemas.openxmlformats.org/officeDocument/2006/relationships" xmlns:p="http://schemas.openxmlformats.org/presentationml/2006/main">
  <p:tag name="ORIGINALHEIGHT" val="57.00291"/>
  <p:tag name="ORIGINALWIDTH" val="35.50181"/>
  <p:tag name="OUTPUTDPI" val="1200"/>
  <p:tag name="LATEXADDIN" val="\documentclass{article}&#10;\usepackage{amsmath}&#10;\pagestyle{empty}&#10;\input{definitions}&#10;\begin{document}&#10;\begin{equation*}&#10;0&#10;\end{equation*}&#10;\end{document}"/>
  <p:tag name="IGUANATEXSIZE" val="14"/>
  <p:tag name="IGUANATEXCURSOR" val="119"/>
  <p:tag name="TRANSPARENCY" val="False"/>
  <p:tag name="FILENAME" val=""/>
  <p:tag name="INPUTTYPE" val="0"/>
  <p:tag name="LATEXENGINEID" val="1"/>
  <p:tag name="TEMPFOLDER" val="c:\temp\"/>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149.2709"/>
  <p:tag name="LATEXADDIN" val="\documentclass{article}&#10;\usepackage{amsmath}&#10;\pagestyle{empty}&#10;\input{definitions}&#10;\begin{document}&#10;\begin{equation*}&#10;0.2&#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211.5295"/>
  <p:tag name="LATEXADDIN" val="\documentclass{article}&#10;\usepackage{amsmath}&#10;\pagestyle{empty}&#10;\input{definitions}&#10;\begin{document}&#10;\begin{equation*}&#10;0.05&#10;\end{equation*}&#10;\end{document}"/>
  <p:tag name="IGUANATEXSIZE" val="14"/>
  <p:tag name="IGUANATEXCURSOR" val="122"/>
  <p:tag name="TRANSPARENCY" val="False"/>
  <p:tag name="FILENAME" val=""/>
  <p:tag name="LATEXENGINEID" val="1"/>
  <p:tag name="TEMPFOLDER" val="c:\temp\"/>
  <p:tag name="LATEXFORMHEIGHT" val="312"/>
  <p:tag name="LATEXFORMWIDTH" val="384"/>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211.5295"/>
  <p:tag name="LATEXADDIN" val="\documentclass{article}&#10;\usepackage{amsmath}&#10;\pagestyle{empty}&#10;\input{definitions}&#10;\begin{document}&#10;\begin{equation*}&#10;0.15&#10;\end{equation*}&#10;\end{document}"/>
  <p:tag name="IGUANATEXSIZE" val="14"/>
  <p:tag name="IGUANATEXCURSOR" val="122"/>
  <p:tag name="TRANSPARENCY" val="False"/>
  <p:tag name="FILENAME" val=""/>
  <p:tag name="LATEXENGINEID" val="1"/>
  <p:tag name="TEMPFOLDER" val="c:\temp\"/>
  <p:tag name="LATEXFORMHEIGHT" val="312"/>
  <p:tag name="LATEXFORMWIDTH" val="384"/>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145.5203"/>
  <p:tag name="LATEXADDIN" val="\documentclass{article}&#10;\usepackage{amsmath}&#10;\pagestyle{empty}&#10;\input{definitions}&#10;\begin{document}&#10;\begin{equation*}&#10;0.1&#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87.0121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O$&#10;\end{document}"/>
  <p:tag name="IGUANATEXSIZE" val="22"/>
  <p:tag name="IGUANATEXCURSOR" val="418"/>
  <p:tag name="TRANSPARENCY" val="True"/>
  <p:tag name="FILENAME" val=""/>
  <p:tag name="LATEXENGINEID" val="2"/>
  <p:tag name="TEMPFOLDER" val="C:\Temp\"/>
  <p:tag name="LATEXFORMHEIGHT" val="312"/>
  <p:tag name="LATEXFORMWIDTH" val="384"/>
  <p:tag name="LATEXFORMWRAP" val="True"/>
  <p:tag name="BITMAPVECTOR" val="0"/>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25.2675"/>
  <p:tag name="ORIGINALWIDTH" val="114.0159"/>
  <p:tag name="LATEXADDIN" val="\documentclass{article}&#10;\usepackage{amsmath}&#10;\pagestyle{empty}&#10;\input{definitions}&#10;\begin{document}&#10;\begin{equation*}&#10;\overline \lambda_1&#10;\end{equation*}&#10;\end{document}"/>
  <p:tag name="IGUANATEXSIZE" val="12"/>
  <p:tag name="IGUANATEXCURSOR" val="137"/>
  <p:tag name="TRANSPARENCY" val="False"/>
  <p:tag name="FILENAME" val=""/>
  <p:tag name="LATEXENGINEID" val="1"/>
  <p:tag name="TEMPFOLDER" val="c:\temp\"/>
  <p:tag name="LATEXFORMHEIGHT" val="312"/>
  <p:tag name="LATEXFORMWIDTH" val="384"/>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41.25575"/>
  <p:tag name="LATEXADDIN" val="\documentclass{article}&#10;\usepackage{amsmath}&#10;\pagestyle{empty}&#10;\input{definitions}&#10;\begin{document}&#10;\begin{equation*}&#10;1&#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477.0666"/>
  <p:tag name="LATEXADDIN" val="\documentclass{article}&#10;\usepackage{amsmath}&#10;\pagestyle{empty}&#10;\input{definitions}&#10;\begin{document}&#10;\begin{equation*}&#10;\overline{W} (\text{MPa})&#10;\end{equation*}&#10;\end{document}"/>
  <p:tag name="IGUANATEXSIZE" val="14"/>
  <p:tag name="IGUANATEXCURSOR" val="130"/>
  <p:tag name="TRANSPARENCY" val="False"/>
  <p:tag name="FILENAME" val=""/>
  <p:tag name="LATEXENGINEID" val="1"/>
  <p:tag name="TEMPFOLDER" val="c:\temp\"/>
  <p:tag name="LATEXFORMHEIGHT" val="312"/>
  <p:tag name="LATEXFORMWIDTH" val="384"/>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53.2574"/>
  <p:tag name="LATEXADDIN" val="\documentclass{article}&#10;\usepackage{amsmath}&#10;\pagestyle{empty}&#10;\input{definitions}&#10;\begin{document}&#10;\begin{equation*}&#10;3&#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125.2675"/>
  <p:tag name="ORIGINALWIDTH" val="116.2662"/>
  <p:tag name="LATEXADDIN" val="\documentclass{article}&#10;\usepackage{amsmath}&#10;\pagestyle{empty}&#10;\input{definitions}&#10;\begin{document}&#10;\begin{equation*}&#10;\overline\lambda_2&#10;\end{equation*}&#10;\end{document}"/>
  <p:tag name="IGUANATEXSIZE" val="12"/>
  <p:tag name="IGUANATEXCURSOR" val="134"/>
  <p:tag name="TRANSPARENCY" val="False"/>
  <p:tag name="FILENAME" val=""/>
  <p:tag name="LATEXENGINEID" val="1"/>
  <p:tag name="TEMPFOLDER" val="c:\temp\"/>
  <p:tag name="LATEXFORMHEIGHT" val="312"/>
  <p:tag name="LATEXFORMWIDTH" val="384"/>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41.25575"/>
  <p:tag name="LATEXADDIN" val="\documentclass{article}&#10;\usepackage{amsmath}&#10;\pagestyle{empty}&#10;\input{definitions}&#10;\begin{document}&#10;\begin{equation*}&#10;1&#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53.2574"/>
  <p:tag name="LATEXADDIN" val="\documentclass{article}&#10;\usepackage{amsmath}&#10;\pagestyle{empty}&#10;\input{definitions}&#10;\begin{document}&#10;\begin{equation*}&#10;3&#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50.25701"/>
  <p:tag name="LATEXADDIN" val="\documentclass{article}&#10;\usepackage{amsmath}&#10;\pagestyle{empty}&#10;\input{definitions}&#10;\begin{document}&#10;\begin{equation*}&#10;2&#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149.2709"/>
  <p:tag name="LATEXADDIN" val="\documentclass{article}&#10;\usepackage{amsmath}&#10;\pagestyle{empty}&#10;\input{definitions}&#10;\begin{document}&#10;\begin{equation*}&#1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149.2709"/>
  <p:tag name="LATEXADDIN" val="\documentclass{article}&#10;\usepackage{amsmath}&#10;\pagestyle{empty}&#10;\input{definitions}&#10;\begin{document}&#10;\begin{equation*}&#1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96.7634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bf e}_{_1}$&#10;&#10;\end{document}"/>
  <p:tag name="IGUANATEXSIZE" val="18"/>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50.25701"/>
  <p:tag name="LATEXADDIN" val="\documentclass{article}&#10;\usepackage{amsmath}&#10;\pagestyle{empty}&#10;\input{definitions}&#10;\begin{document}&#10;\begin{equation*}&#10;2&#10;\end{equation*}&#10;\end{document}"/>
  <p:tag name="IGUANATEXSIZE" val="14"/>
  <p:tag name="IGUANATEXCURSOR" val="119"/>
  <p:tag name="TRANSPARENCY" val="False"/>
  <p:tag name="FILENAME" val=""/>
  <p:tag name="LATEXENGINEID" val="1"/>
  <p:tag name="TEMPFOLDER" val="c:\temp\"/>
  <p:tag name="LATEXFORMHEIGHT" val="312"/>
  <p:tag name="LATEXFORMWIDTH" val="384"/>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887.903"/>
  <p:tag name="LATEXADDIN" val="\documentclass{article}&#10;\input{definitions}&#10;\usepackage{amsmath,amsfonts,color,amssymb,bm}&#10;\usepackage[dvipsnames]{xcolor}&#10;\setlength{\parindent}{0pt}&#10;\pagestyle{empty}&#10;\begin{document}&#10;\color{Red}\bf \sffamily&#10;WENO Solutions for arbitrary finite deformations\dots&#10;\end{document}"/>
  <p:tag name="IGUANATEXSIZE" val="30"/>
  <p:tag name="IGUANATEXCURSOR" val="264"/>
  <p:tag name="TRANSPARENCY" val="True"/>
  <p:tag name="FILENAME" val=""/>
  <p:tag name="LATEXENGINEID" val="2"/>
  <p:tag name="TEMPFOLDER" val="C:\Temp\"/>
  <p:tag name="LATEXFORMHEIGHT" val="312"/>
  <p:tag name="LATEXFORMWIDTH" val="384"/>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263.81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solution is roughly linear in $\color{blue}\oI_1({\bf\bF})$&#10;\end{itemize}&#10;\end{document}"/>
  <p:tag name="IGUANATEXSIZE" val="20"/>
  <p:tag name="IGUANATEXCURSOR" val="521"/>
  <p:tag name="TRANSPARENCY" val="True"/>
  <p:tag name="FILENAME" val=""/>
  <p:tag name="LATEXENGINEID" val="2"/>
  <p:tag name="TEMPFOLDER" val="C:\Temp\"/>
  <p:tag name="LATEXFORMHEIGHT" val="312"/>
  <p:tag name="LATEXFORMWIDTH" val="384"/>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200.80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solution is independent of $\color{blue}\oI_2({\bf\bF})$&#10;\end{itemize}&#10;\end{document}"/>
  <p:tag name="IGUANATEXSIZE" val="20"/>
  <p:tag name="IGUANATEXCURSOR" val="507"/>
  <p:tag name="TRANSPARENCY" val="True"/>
  <p:tag name="FILENAME" val=""/>
  <p:tag name="LATEXENGINEID" val="2"/>
  <p:tag name="TEMPFOLDER" val="C:\Temp\"/>
  <p:tag name="LATEXFORMHEIGHT" val="312"/>
  <p:tag name="LATEXFORMWIDTH" val="384"/>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1969.77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solution is nonlinear in $\color{blue}\oJ({\bf\bF})$&#10;\end{itemize}&#10;\end{document}"/>
  <p:tag name="IGUANATEXSIZE" val="20"/>
  <p:tag name="IGUANATEXCURSOR" val="503"/>
  <p:tag name="TRANSPARENCY" val="True"/>
  <p:tag name="FILENAME" val=""/>
  <p:tag name="LATEXENGINEID" val="2"/>
  <p:tag name="TEMPFOLDER" val="C:\Temp\"/>
  <p:tag name="LATEXFORMHEIGHT" val="312"/>
  <p:tag name="LATEXFORMWIDTH" val="384"/>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786.859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Of the form&#10;\end{itemize}&#10;\end{document}"/>
  <p:tag name="IGUANATEXSIZE" val="20"/>
  <p:tag name="IGUANATEXCURSOR" val="470"/>
  <p:tag name="TRANSPARENCY" val="True"/>
  <p:tag name="FILENAME" val=""/>
  <p:tag name="LATEXENGINEID" val="2"/>
  <p:tag name="TEMPFOLDER" val="C:\Temp\"/>
  <p:tag name="LATEXFORMHEIGHT" val="312"/>
  <p:tag name="LATEXFORMWIDTH" val="384"/>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1695.23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Weff = \Weff_{\oI_1}\left( {\oI_1, f_0}\right) + \Weff_{\oJ}\left( {\oJ, f_0}\right)$$&#10;\end{document}"/>
  <p:tag name="IGUANATEXSIZE" val="20"/>
  <p:tag name="IGUANATEXCURSOR" val="505"/>
  <p:tag name="TRANSPARENCY" val="True"/>
  <p:tag name="FILENAME" val=""/>
  <p:tag name="LATEXENGINEID" val="2"/>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99.7639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bf e}_{_3}$&#10;&#10;\end{document}"/>
  <p:tag name="IGUANATEXSIZE" val="18"/>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357.049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rickRed}&#10;Recall:&#10;\end{document}"/>
  <p:tag name="IGUANATEXSIZE" val="22"/>
  <p:tag name="IGUANATEXCURSOR" val="440"/>
  <p:tag name="TRANSPARENCY" val="True"/>
  <p:tag name="FILENAME" val=""/>
  <p:tag name="LATEXENGINEID" val="2"/>
  <p:tag name="TEMPFOLDER" val="C:\Temp\"/>
  <p:tag name="LATEXFORMHEIGHT" val="312"/>
  <p:tag name="LATEXFORMWIDTH" val="384"/>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262.5366"/>
  <p:tag name="ORIGINALWIDTH" val="2313.32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Microstructures \emph{\color{blue}Infinitely polydisperse},\\ hence percolate at $f_0 = 1$&#10;\end{itemize}&#10;\end{document}"/>
  <p:tag name="IGUANATEXSIZE" val="20"/>
  <p:tag name="IGUANATEXCURSOR" val="517"/>
  <p:tag name="TRANSPARENCY" val="True"/>
  <p:tag name="FILENAME" val=""/>
  <p:tag name="LATEXENGINEID" val="2"/>
  <p:tag name="TEMPFOLDER" val="C:\Temp\"/>
  <p:tag name="LATEXFORMHEIGHT" val="312"/>
  <p:tag name="LATEXFORMWIDTH" val="384"/>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411.8075"/>
  <p:tag name="ORIGINALWIDTH" val="2026.03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behavior in the limit of small\\ and infinitely large deformations\\ is exactly as noted above&#10;\end{itemize}&#10;\end{document}"/>
  <p:tag name="IGUANATEXSIZE" val="20"/>
  <p:tag name="IGUANATEXCURSOR" val="530"/>
  <p:tag name="TRANSPARENCY" val="True"/>
  <p:tag name="FILENAME" val=""/>
  <p:tag name="LATEXENGINEID" val="2"/>
  <p:tag name="TEMPFOLDER" val="C:\Temp\"/>
  <p:tag name="LATEXFORMHEIGHT" val="312"/>
  <p:tag name="LATEXFORMWIDTH" val="384"/>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8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8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8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024.53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Finitely polydisperse spherical pores&#10;\end{document}"/>
  <p:tag name="IGUANATEXSIZE" val="18"/>
  <p:tag name="IGUANATEXCURSOR" val="461"/>
  <p:tag name="TRANSPARENCY" val="True"/>
  <p:tag name="FILENAME" val=""/>
  <p:tag name="LATEXENGINEID" val="2"/>
  <p:tag name="TEMPFOLDER" val="C:\Temp\"/>
  <p:tag name="LATEXFORMHEIGHT" val="312"/>
  <p:tag name="LATEXFORMWIDTH" val="384"/>
  <p:tag name="LATEXFORMWRAP" val="True"/>
  <p:tag name="BITMAPVECTOR" val="0"/>
</p:tagLst>
</file>

<file path=ppt/tags/tag287.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656.98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Monodisperse spherical pores&#10;\end{document}"/>
  <p:tag name="IGUANATEXSIZE" val="18"/>
  <p:tag name="IGUANATEXCURSOR" val="436"/>
  <p:tag name="TRANSPARENCY" val="True"/>
  <p:tag name="FILENAME" val=""/>
  <p:tag name="LATEXENGINEID" val="2"/>
  <p:tag name="TEMPFOLDER" val="C:\Temp\"/>
  <p:tag name="LATEXFORMHEIGHT" val="312"/>
  <p:tag name="LATEXFORMWIDTH" val="384"/>
  <p:tag name="LATEXFORMWRAP" val="True"/>
  <p:tag name="BITMAPVECTOR" val="0"/>
</p:tagLst>
</file>

<file path=ppt/tags/tag288.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2130.29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Monodisperse oblate spheroidal pores&#10;\end{document}"/>
  <p:tag name="IGUANATEXSIZE" val="18"/>
  <p:tag name="IGUANATEXCURSOR" val="452"/>
  <p:tag name="TRANSPARENCY" val="True"/>
  <p:tag name="FILENAME" val=""/>
  <p:tag name="LATEXENGINEID" val="2"/>
  <p:tag name="TEMPFOLDER" val="C:\Temp\"/>
  <p:tag name="LATEXFORMHEIGHT" val="312"/>
  <p:tag name="LATEXFORMWIDTH" val="384"/>
  <p:tag name="LATEXFORMWRAP" val="True"/>
  <p:tag name="BITMAPVECTOR" val="0"/>
</p:tagLst>
</file>

<file path=ppt/tags/tag289.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975.665"/>
  <p:tag name="LATEXADDIN" val="\documentclass{article}&#10;\input{definitions}&#10;\usepackage{amsmath,amsfonts,color,amssymb,bm}&#10;\usepackage[dvipsnames]{xcolor}&#10;\setlength{\parindent}{0pt}&#10;\pagestyle{empty}&#10;\begin{document}&#10;\color{Red}\bf \sffamily&#10;Numerical homogenization: periodic microstructures&#10;\end{document}"/>
  <p:tag name="IGUANATEXSIZE" val="30"/>
  <p:tag name="IGUANATEXCURSOR" val="238"/>
  <p:tag name="TRANSPARENCY" val="True"/>
  <p:tag name="FILENAME" val=""/>
  <p:tag name="LATEXENGINEID" val="2"/>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58.5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W_{\texttt{m}}\left( \bfF\right)$&#10;\end{document}"/>
  <p:tag name="IGUANATEXSIZE" val="22"/>
  <p:tag name="IGUANATEXCURSOR" val="417"/>
  <p:tag name="TRANSPARENCY" val="True"/>
  <p:tag name="FILENAME" val=""/>
  <p:tag name="LATEXENGINEID" val="2"/>
  <p:tag name="TEMPFOLDER" val="C:\Temp\"/>
  <p:tag name="LATEXFORMHEIGHT" val="312"/>
  <p:tag name="LATEXFORMWIDTH" val="384"/>
  <p:tag name="LATEXFORMWRAP" val="True"/>
  <p:tag name="BITMAPVECTOR" val="0"/>
</p:tagLst>
</file>

<file path=ppt/tags/tag290.xml><?xml version="1.0" encoding="utf-8"?>
<p:tagLst xmlns:a="http://schemas.openxmlformats.org/drawingml/2006/main" xmlns:r="http://schemas.openxmlformats.org/officeDocument/2006/relationships" xmlns:p="http://schemas.openxmlformats.org/presentationml/2006/main">
  <p:tag name="SELECTIONNAME" val="Group 68"/>
  <p:tag name="LAYER" val="2"/>
</p:tagLst>
</file>

<file path=ppt/tags/tag291.xml><?xml version="1.0" encoding="utf-8"?>
<p:tagLst xmlns:a="http://schemas.openxmlformats.org/drawingml/2006/main" xmlns:r="http://schemas.openxmlformats.org/officeDocument/2006/relationships" xmlns:p="http://schemas.openxmlformats.org/presentationml/2006/main">
  <p:tag name="ORIGINALHEIGHT" val="84.76181"/>
  <p:tag name="ORIGINALWIDTH" val="297.7916"/>
  <p:tag name="OUTPUTDPI" val="1200"/>
  <p:tag name="LATEXADDIN" val="\documentclass{article}&#10;\usepackage{amsmath}&#10;\pagestyle{empty}&#10;\input{definitions}&#10;\begin{document}&#10;\begin{align*}&#10;L=1&#10;\end{align*}&#10;\end{document}"/>
  <p:tag name="IGUANATEXSIZE" val="22"/>
  <p:tag name="IGUANATEXCURSOR" val="118"/>
  <p:tag name="TRANSPARENCY" val="False"/>
  <p:tag name="FILENAME" val=""/>
  <p:tag name="INPUTTYPE" val="0"/>
  <p:tag name="LATEXENGINEID" val="1"/>
  <p:tag name="TEMPFOLDER" val="c:\temp\"/>
</p:tagLst>
</file>

<file path=ppt/tags/tag29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441.0616"/>
  <p:tag name="LATEXADDIN" val="\documentclass{article}&#10;\usepackage{amsmath,amssymb,amsfonts}&#10;\usepackage[dvipsnames]{xcolor}&#10;\pagestyle{empty}&#10;\input{definitions}&#10;\begin{document}&#10;\bf\sffamily\color{blue}&#10;unit cell&#10;\end{document}"/>
  <p:tag name="IGUANATEXSIZE" val="18"/>
  <p:tag name="IGUANATEXCURSOR" val="172"/>
  <p:tag name="TRANSPARENCY" val="True"/>
  <p:tag name="FILENAME" val=""/>
  <p:tag name="LATEXENGINEID" val="2"/>
  <p:tag name="TEMPFOLDER" val="C:\Temp\"/>
  <p:tag name="LATEXFORMHEIGHT" val="312"/>
  <p:tag name="LATEXFORMWIDTH" val="384"/>
  <p:tag name="LATEXFORMWRAP" val="True"/>
  <p:tag name="BITMAPVECTOR" val="0"/>
</p:tagLst>
</file>

<file path=ppt/tags/tag29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29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29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29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3063.427"/>
  <p:tag name="LATEXADDIN" val="\documentclass{article}&#10;\input{definitions}&#10;\usepackage{amsmath,amsfonts,color,amssymb,bm}&#10;\usepackage[dvipsnames]{xcolor}&#10;\setlength{\parindent}{0pt}&#10;\pagestyle{empty}&#10;\begin{document}&#10;\color{Red}\bf \sffamily&#10;Numerical homogenization: periodic microstructures\dots&#10;\end{document}"/>
  <p:tag name="IGUANATEXSIZE" val="30"/>
  <p:tag name="IGUANATEXCURSOR" val="266"/>
  <p:tag name="TRANSPARENCY" val="True"/>
  <p:tag name="FILENAME" val=""/>
  <p:tag name="LATEXENGINEID" val="2"/>
  <p:tag name="TEMPFOLDER" val="C:\Temp\"/>
  <p:tag name="LATEXFORMHEIGHT" val="312"/>
  <p:tag name="LATEXFORMWIDTH" val="384"/>
  <p:tag name="LATEXFORMWRAP" val="True"/>
  <p:tag name="BITMAPVECTOR" val="0"/>
</p:tagLst>
</file>

<file path=ppt/tags/tag29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372.2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Hybrid formulation in order to account for the (near) incompressibility of elastomeric matrix&#10;\end{itemize}&#10;\end{document}"/>
  <p:tag name="IGUANATEXSIZE" val="20"/>
  <p:tag name="IGUANATEXCURSOR" val="532"/>
  <p:tag name="TRANSPARENCY" val="True"/>
  <p:tag name="FILENAME" val=""/>
  <p:tag name="LATEXENGINEID" val="2"/>
  <p:tag name="TEMPFOLDER" val="C:\Temp\"/>
  <p:tag name="LATEXFORMHEIGHT" val="312"/>
  <p:tag name="LATEXFORMWIDTH" val="384"/>
  <p:tag name="LATEXFORMWRAP" val="True"/>
  <p:tag name="BITMAPVECTOR" val="0"/>
</p:tagLst>
</file>

<file path=ppt/tags/tag29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3421.22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Conforming {\color{red}hybrid quadratic} finite element discretizations&#10;\end{itemize}&#10;\end{document}"/>
  <p:tag name="IGUANATEXSIZE" val="20"/>
  <p:tag name="IGUANATEXCURSOR" val="480"/>
  <p:tag name="TRANSPARENCY" val="True"/>
  <p:tag name="FILENAME" val=""/>
  <p:tag name="LATEXENGINEID" val="2"/>
  <p:tag name="TEMPFOLDER" val="C:\Temp\"/>
  <p:tag name="LATEXFORMHEIGHT" val="312"/>
  <p:tag name="LATEXFORMWIDTH" val="384"/>
  <p:tag name="LATEXFORMWRAP" val="True"/>
  <p:tag name="BITMAPVECTOR" val="0"/>
</p:tagLst>
</file>

<file path=ppt/tags/tag299.xml><?xml version="1.0" encoding="utf-8"?>
<p:tagLst xmlns:a="http://schemas.openxmlformats.org/drawingml/2006/main" xmlns:r="http://schemas.openxmlformats.org/officeDocument/2006/relationships" xmlns:p="http://schemas.openxmlformats.org/presentationml/2006/main">
  <p:tag name="OUTPUTDPI" val="1200"/>
  <p:tag name="ORIGINALHEIGHT" val="268.5375"/>
  <p:tag name="ORIGINALWIDTH" val="1419.19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entering\sffamily&#10;$\color{blue}&#10;N_\texttt{p} = 5\, (N = 40)&#10;$\\ polydisperse spherical pores&#10;\end{document}"/>
  <p:tag name="IGUANATEXSIZE" val="14"/>
  <p:tag name="IGUANATEXCURSOR" val="423"/>
  <p:tag name="TRANSPARENCY" val="True"/>
  <p:tag name="FILENAME" val=""/>
  <p:tag name="LATEXENGINEID" val="2"/>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2.5366"/>
  <p:tag name="ORIGINALWIDTH" val="2267.56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 \sffamily &#10;Given an elastomer in ``ground&quot; state\\ with volume $\color{blue}\Omega_0 \subset \mathbb{R}^3$&#10;and boundary $\color{blue}\partial\Omega_0$&#10;}&#10;\end{document}"/>
  <p:tag name="IGUANATEXSIZE" val="22"/>
  <p:tag name="IGUANATEXCURSOR" val="560"/>
  <p:tag name="TRANSPARENCY" val="True"/>
  <p:tag name="FILENAME" val=""/>
  <p:tag name="LATEXENGINEID" val="2"/>
  <p:tag name="TEMPFOLDER" val="C:\Temp\"/>
  <p:tag name="LATEXFORMHEIGHT" val="312"/>
  <p:tag name="LATEXFORMWIDTH" val="384"/>
  <p:tag name="LATEXFORMWRAP" val="True"/>
  <p:tag name="BITMAPVECTOR" val="0"/>
</p:tagLst>
</file>

<file path=ppt/tags/tag300.xml><?xml version="1.0" encoding="utf-8"?>
<p:tagLst xmlns:a="http://schemas.openxmlformats.org/drawingml/2006/main" xmlns:r="http://schemas.openxmlformats.org/officeDocument/2006/relationships" xmlns:p="http://schemas.openxmlformats.org/presentationml/2006/main">
  <p:tag name="OUTPUTDPI" val="1200"/>
  <p:tag name="ORIGINALHEIGHT" val="267.0372"/>
  <p:tag name="ORIGINALWIDTH" val="1493.45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entering\sffamily&#10;$\color{blue}&#10;(N = 30)&#10;$\\ monodisperse spherical pores&#10;\end{document}"/>
  <p:tag name="IGUANATEXSIZE" val="14"/>
  <p:tag name="IGUANATEXCURSOR" val="463"/>
  <p:tag name="TRANSPARENCY" val="True"/>
  <p:tag name="FILENAME" val=""/>
  <p:tag name="LATEXENGINEID" val="2"/>
  <p:tag name="TEMPFOLDER" val="C:\Temp\"/>
  <p:tag name="LATEXFORMHEIGHT" val="312"/>
  <p:tag name="LATEXFORMWIDTH" val="384"/>
  <p:tag name="LATEXFORMWRAP" val="True"/>
  <p:tag name="BITMAPVECTOR" val="0"/>
</p:tagLst>
</file>

<file path=ppt/tags/tag301.xml><?xml version="1.0" encoding="utf-8"?>
<p:tagLst xmlns:a="http://schemas.openxmlformats.org/drawingml/2006/main" xmlns:r="http://schemas.openxmlformats.org/officeDocument/2006/relationships" xmlns:p="http://schemas.openxmlformats.org/presentationml/2006/main">
  <p:tag name="OUTPUTDPI" val="1200"/>
  <p:tag name="ORIGINALHEIGHT" val="267.0372"/>
  <p:tag name="ORIGINALWIDTH" val="1564.71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entering\sffamily&#10;$\color{blue}&#10;(N = 60)&#10;$\\ monodisperse spheroidal pores&#10;\end{document}"/>
  <p:tag name="IGUANATEXSIZE" val="14"/>
  <p:tag name="IGUANATEXCURSOR" val="475"/>
  <p:tag name="TRANSPARENCY" val="True"/>
  <p:tag name="FILENAME" val=""/>
  <p:tag name="LATEXENGINEID" val="2"/>
  <p:tag name="TEMPFOLDER" val="C:\Temp\"/>
  <p:tag name="LATEXFORMHEIGHT" val="312"/>
  <p:tag name="LATEXFORMWIDTH" val="384"/>
  <p:tag name="LATEXFORMWRAP" val="True"/>
  <p:tag name="BITMAPVECTOR" val="0"/>
</p:tagLst>
</file>

<file path=ppt/tags/tag302.xml><?xml version="1.0" encoding="utf-8"?>
<p:tagLst xmlns:a="http://schemas.openxmlformats.org/drawingml/2006/main" xmlns:r="http://schemas.openxmlformats.org/officeDocument/2006/relationships" xmlns:p="http://schemas.openxmlformats.org/presentationml/2006/main">
  <p:tag name="OUTPUTDPI" val="1200"/>
  <p:tag name="ORIGINALHEIGHT" val="282.7895"/>
  <p:tag name="ORIGINALWIDTH" val="3532.243"/>
  <p:tag name="LATEXADDIN" val="\documentclass{article}&#10;\usepackage{amsmath}&#10;\pagestyle{empty}&#10;\input{definitions}&#10;\begin{document}&#10;\begin{align*}&#10;\Weff \left({\obfF},f_0\right)=\mathop{\rm min}_{\bfu \in \mathcal{U}}\mathop{\rm max}_{p \in \mathcal{P}}&#10;\int_{Y}\left\{ p [\det\bfF(\bfu)-1]-\widehat W^*(\bfX,\bfF(\bfu), p)\right\}\,{\rm d}\bfX&#10;\end{align*}&#10;\end{document}"/>
  <p:tag name="IGUANATEXSIZE" val="20"/>
  <p:tag name="IGUANATEXCURSOR" val="290"/>
  <p:tag name="TRANSPARENCY" val="True"/>
  <p:tag name="FILENAME" val=""/>
  <p:tag name="LATEXENGINEID" val="2"/>
  <p:tag name="TEMPFOLDER" val="C:\Temp\"/>
  <p:tag name="LATEXFORMHEIGHT" val="312"/>
  <p:tag name="LATEXFORMWIDTH" val="384"/>
  <p:tag name="LATEXFORMWRAP" val="True"/>
  <p:tag name="BITMAPVECTOR" val="0"/>
</p:tagLst>
</file>

<file path=ppt/tags/tag30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0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0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06.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2915.657"/>
  <p:tag name="LATEXADDIN" val="\documentclass{article}&#10;\input{definitions}&#10;\usepackage{amsmath,amsfonts,color,amssymb,bm}&#10;\usepackage[dvipsnames]{xcolor}&#10;\setlength{\parindent}{0pt}&#10;\pagestyle{empty}&#10;\begin{document}&#10;\color{Red}\bf \sffamily&#10;Numerical homogenization: small deformation limit&#10;\end{document}"/>
  <p:tag name="IGUANATEXSIZE" val="30"/>
  <p:tag name="IGUANATEXCURSOR" val="260"/>
  <p:tag name="TRANSPARENCY" val="True"/>
  <p:tag name="FILENAME" val=""/>
  <p:tag name="LATEXENGINEID" val="2"/>
  <p:tag name="TEMPFOLDER" val="C:\Temp\"/>
  <p:tag name="LATEXFORMHEIGHT" val="312"/>
  <p:tag name="LATEXFORMWIDTH" val="384"/>
  <p:tag name="LATEXFORMWRAP" val="True"/>
  <p:tag name="BITMAPVECTOR" val="0"/>
</p:tagLst>
</file>

<file path=ppt/tags/tag307.xml><?xml version="1.0" encoding="utf-8"?>
<p:tagLst xmlns:a="http://schemas.openxmlformats.org/drawingml/2006/main" xmlns:r="http://schemas.openxmlformats.org/officeDocument/2006/relationships" xmlns:p="http://schemas.openxmlformats.org/presentationml/2006/main">
  <p:tag name="OUTPUTDPI" val="1200"/>
  <p:tag name="ORIGINALHEIGHT" val="88.51236"/>
  <p:tag name="ORIGINALWIDTH" val="1497.959"/>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Effective initial bulk modulus&#10;\end{document}"/>
  <p:tag name="IGUANATEXSIZE" val="22"/>
  <p:tag name="IGUANATEXCURSOR" val="411"/>
  <p:tag name="TRANSPARENCY" val="True"/>
  <p:tag name="FILENAME" val=""/>
  <p:tag name="LATEXENGINEID" val="2"/>
  <p:tag name="TEMPFOLDER" val="C:\Temp\"/>
  <p:tag name="LATEXFORMHEIGHT" val="312"/>
  <p:tag name="LATEXFORMWIDTH" val="384"/>
  <p:tag name="LATEXFORMWRAP" val="True"/>
  <p:tag name="BITMAPVECTOR" val="0"/>
</p:tagLst>
</file>

<file path=ppt/tags/tag308.xml><?xml version="1.0" encoding="utf-8"?>
<p:tagLst xmlns:a="http://schemas.openxmlformats.org/drawingml/2006/main" xmlns:r="http://schemas.openxmlformats.org/officeDocument/2006/relationships" xmlns:p="http://schemas.openxmlformats.org/presentationml/2006/main">
  <p:tag name="OUTPUTDPI" val="1200"/>
  <p:tag name="ORIGINALHEIGHT" val="88.51236"/>
  <p:tag name="ORIGINALWIDTH" val="1545.216"/>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Effective initial shear modulus&#10;\end{document}"/>
  <p:tag name="IGUANATEXSIZE" val="22"/>
  <p:tag name="IGUANATEXCURSOR" val="411"/>
  <p:tag name="TRANSPARENCY" val="True"/>
  <p:tag name="FILENAME" val=""/>
  <p:tag name="LATEXENGINEID" val="2"/>
  <p:tag name="TEMPFOLDER" val="C:\Temp\"/>
  <p:tag name="LATEXFORMHEIGHT" val="312"/>
  <p:tag name="LATEXFORMWIDTH" val="384"/>
  <p:tag name="LATEXFORMWRAP" val="True"/>
  <p:tag name="BITMAPVECTOR" val="0"/>
</p:tagLst>
</file>

<file path=ppt/tags/tag309.xml><?xml version="1.0" encoding="utf-8"?>
<p:tagLst xmlns:a="http://schemas.openxmlformats.org/drawingml/2006/main" xmlns:r="http://schemas.openxmlformats.org/officeDocument/2006/relationships" xmlns:p="http://schemas.openxmlformats.org/presentationml/2006/main">
  <p:tag name="LAYER" val="1"/>
  <p:tag name="SELECTIONNAME" val="Object 3"/>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4.2813"/>
  <p:tag name="ORIGINALWIDTH" val="1533.96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Psi_{\texttt{m}}(3) = 0 \quad \textsf{and}\quad \Psi^\prime_{\texttt{m}}(3) = \frac{\mu}{2}&#10;$$&#10;\end{document}"/>
  <p:tag name="IGUANATEXSIZE" val="18"/>
  <p:tag name="IGUANATEXCURSOR" val="502"/>
  <p:tag name="TRANSPARENCY" val="True"/>
  <p:tag name="FILENAME" val=""/>
  <p:tag name="LATEXENGINEID" val="2"/>
  <p:tag name="TEMPFOLDER" val="C:\Temp\"/>
  <p:tag name="LATEXFORMHEIGHT" val="312"/>
  <p:tag name="LATEXFORMWIDTH" val="384"/>
  <p:tag name="LATEXFORMWRAP" val="True"/>
  <p:tag name="BITMAPVECTOR" val="0"/>
</p:tagLst>
</file>

<file path=ppt/tags/tag31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28.2339"/>
  <p:tag name="LATEXADDIN" val="\documentclass{article}&#10;\usepackage{amsmath}&#10;\pagestyle{empty}&#10;\input{definitions}&#10;\begin{document}&#10;\begin{equation*}&#10;\dfrac{\widetilde{\mu}}{\mu_{\texttt{m}}}&#10;\end{equation*}&#10;\end{document}"/>
  <p:tag name="IGUANATEXSIZE" val="16"/>
  <p:tag name="IGUANATEXCURSOR" val="14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11.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99.01378"/>
  <p:tag name="LATEXADDIN" val="\documentclass{article}&#10;\usepackage{amsmath}&#10;\pagestyle{empty}&#10;\input{definitions}&#10;\begin{document}&#10;\begin{equation*}&#10;f_0&#10;\end{equation*}&#10;\end{document}"/>
  <p:tag name="IGUANATEXSIZE" val="16"/>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12.xml><?xml version="1.0" encoding="utf-8"?>
<p:tagLst xmlns:a="http://schemas.openxmlformats.org/drawingml/2006/main" xmlns:r="http://schemas.openxmlformats.org/officeDocument/2006/relationships" xmlns:p="http://schemas.openxmlformats.org/presentationml/2006/main">
  <p:tag name="LAYER" val="1"/>
  <p:tag name="SELECTIONNAME" val="Object 8"/>
</p:tagLst>
</file>

<file path=ppt/tags/tag313.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28.2339"/>
  <p:tag name="LATEXADDIN" val="\documentclass{article}&#10;\usepackage{amsmath}&#10;\pagestyle{empty}&#10;\input{definitions}&#10;\begin{document}&#10;\begin{equation*}&#10;\dfrac{\widetilde{\kappa}}{\mu_{\texttt{m}}}&#10;\end{equation*}&#10;\end{document}"/>
  <p:tag name="IGUANATEXSIZE" val="16"/>
  <p:tag name="IGUANATEXCURSOR" val="145"/>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1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99.01378"/>
  <p:tag name="LATEXADDIN" val="\documentclass{article}&#10;\usepackage{amsmath}&#10;\pagestyle{empty}&#10;\input{definitions}&#10;\begin{document}&#10;\begin{equation*}&#10;f_0&#10;\end{equation*}&#10;\end{document}"/>
  <p:tag name="IGUANATEXSIZE" val="16"/>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15.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16.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1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18.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263.81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solution is roughly linear in $\color{blue}\oI_1({\bf\bF})$&#10;\end{itemize}&#10;\end{document}"/>
  <p:tag name="IGUANATEXSIZE" val="20"/>
  <p:tag name="IGUANATEXCURSOR" val="521"/>
  <p:tag name="TRANSPARENCY" val="True"/>
  <p:tag name="FILENAME" val=""/>
  <p:tag name="LATEXENGINEID" val="2"/>
  <p:tag name="TEMPFOLDER" val="C:\Temp\"/>
  <p:tag name="LATEXFORMHEIGHT" val="312"/>
  <p:tag name="LATEXFORMWIDTH" val="384"/>
  <p:tag name="LATEXFORMWRAP" val="True"/>
  <p:tag name="BITMAPVECTOR" val="0"/>
</p:tagLst>
</file>

<file path=ppt/tags/tag319.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200.80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The solution is independent of $\color{blue}\oI_2({\bf\bF})$&#10;\end{itemize}&#10;\end{document}"/>
  <p:tag name="IGUANATEXSIZE" val="20"/>
  <p:tag name="IGUANATEXCURSOR" val="507"/>
  <p:tag name="TRANSPARENCY" val="True"/>
  <p:tag name="FILENAME" val=""/>
  <p:tag name="LATEXENGINEID" val="2"/>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31.2683"/>
  <p:tag name="ORIGINALWIDTH" val="624.837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Psi^\prime_{\texttt{m}}\left(I_1\right) &gt; 0 ;\\ &#10;$$&#10;\end{document}"/>
  <p:tag name="IGUANATEXSIZE" val="18"/>
  <p:tag name="IGUANATEXCURSOR" val="456"/>
  <p:tag name="TRANSPARENCY" val="True"/>
  <p:tag name="FILENAME" val=""/>
  <p:tag name="LATEXENGINEID" val="2"/>
  <p:tag name="TEMPFOLDER" val="C:\Temp\"/>
  <p:tag name="LATEXFORMHEIGHT" val="312"/>
  <p:tag name="LATEXFORMWIDTH" val="384"/>
  <p:tag name="LATEXFORMWRAP" val="True"/>
  <p:tag name="BITMAPVECTOR" val="0"/>
</p:tagLst>
</file>

<file path=ppt/tags/tag320.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607.364"/>
  <p:tag name="LATEXADDIN" val="\documentclass{article}&#10;\input{definitions}&#10;\usepackage{amsmath,amsfonts,color,amssymb,bm}&#10;\usepackage[dvipsnames]{xcolor}&#10;\setlength{\parindent}{0pt}&#10;\pagestyle{empty}&#10;\begin{document}&#10;\color{Red}\bf \sffamily&#10;Numerical homogenization: sample FE results&#10;\end{document}"/>
  <p:tag name="IGUANATEXSIZE" val="30"/>
  <p:tag name="IGUANATEXCURSOR" val="250"/>
  <p:tag name="TRANSPARENCY" val="True"/>
  <p:tag name="FILENAME" val=""/>
  <p:tag name="LATEXENGINEID" val="2"/>
  <p:tag name="TEMPFOLDER" val="C:\Temp\"/>
  <p:tag name="LATEXFORMHEIGHT" val="312"/>
  <p:tag name="LATEXFORMWIDTH" val="384"/>
  <p:tag name="LATEXFORMWRAP" val="True"/>
  <p:tag name="BITMAPVECTOR" val="0"/>
</p:tagLst>
</file>

<file path=ppt/tags/tag321.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1695.23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Weff = \Weff_{\oI_1}\left( {\oI_1, f_0}\right) + \Weff_{\oJ}\left( {\oJ, f_0}\right)$$&#10;\end{document}"/>
  <p:tag name="IGUANATEXSIZE" val="20"/>
  <p:tag name="IGUANATEXCURSOR" val="505"/>
  <p:tag name="TRANSPARENCY" val="True"/>
  <p:tag name="FILENAME" val=""/>
  <p:tag name="LATEXENGINEID" val="2"/>
  <p:tag name="TEMPFOLDER" val="C:\Temp\"/>
  <p:tag name="LATEXFORMHEIGHT" val="312"/>
  <p:tag name="LATEXFORMWIDTH" val="384"/>
  <p:tag name="LATEXFORMWRAP" val="True"/>
  <p:tag name="BITMAPVECTOR" val="0"/>
</p:tagLst>
</file>

<file path=ppt/tags/tag322.xml><?xml version="1.0" encoding="utf-8"?>
<p:tagLst xmlns:a="http://schemas.openxmlformats.org/drawingml/2006/main" xmlns:r="http://schemas.openxmlformats.org/officeDocument/2006/relationships" xmlns:p="http://schemas.openxmlformats.org/presentationml/2006/main">
  <p:tag name="OUTPUTDPI" val="1200"/>
  <p:tag name="ORIGINALHEIGHT" val="129.018"/>
  <p:tag name="ORIGINALWIDTH" val="845.368"/>
  <p:tag name="LATEXADDIN" val="\documentclass{article}&#10;\usepackage{amsmath}&#10;\pagestyle{empty}&#10;\input{definitions}&#10;\begin{document}&#10;\begin{equation*}&#10;\overline{I}_1 = 5, \ \overline{J} = 1.5 &#10;\end{equation*}&#10;\end{document}"/>
  <p:tag name="IGUANATEXSIZE" val="14"/>
  <p:tag name="IGUANATEXCURSOR" val="157"/>
  <p:tag name="TRANSPARENCY" val="False"/>
  <p:tag name="FILENAME" val=""/>
  <p:tag name="LATEXENGINEID" val="1"/>
  <p:tag name="TEMPFOLDER" val="c:\temp\"/>
  <p:tag name="LATEXFORMHEIGHT" val="312"/>
  <p:tag name="LATEXFORMWIDTH" val="384"/>
  <p:tag name="LATEXFORMWRAP" val="True"/>
  <p:tag name="BITMAPVECTOR" val="0"/>
</p:tagLst>
</file>

<file path=ppt/tags/tag323.xml><?xml version="1.0" encoding="utf-8"?>
<p:tagLst xmlns:a="http://schemas.openxmlformats.org/drawingml/2006/main" xmlns:r="http://schemas.openxmlformats.org/officeDocument/2006/relationships" xmlns:p="http://schemas.openxmlformats.org/presentationml/2006/main">
  <p:tag name="LAYER" val="1"/>
  <p:tag name="SELECTIONNAME" val="Object 23"/>
</p:tagLst>
</file>

<file path=ppt/tags/tag32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34.9832"/>
  <p:tag name="LATEXADDIN" val="\documentclass{article}&#10;\usepackage{amsmath}&#10;\pagestyle{empty}&#10;\input{definitions}&#10;\begin{document}&#10;\begin{equation*}&#10;\dfrac{\Weff}{\mu_{\texttt{m}}}&#10;\end{equation*}&#10;\end{document}"/>
  <p:tag name="IGUANATEXSIZE" val="16"/>
  <p:tag name="IGUANATEXCURSOR" val="14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25.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26.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27.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08.7652"/>
  <p:tag name="LATEXADDIN" val="\documentclass{article}&#10;\usepackage{amsmath}&#10;\pagestyle{empty}&#10;\input{definitions}&#10;\begin{document}&#10;\begin{equation*}&#10;\oI_2&#10;\end{equation*}&#10;\end{document}"/>
  <p:tag name="IGUANATEXSIZE" val="16"/>
  <p:tag name="IGUANATEXCURSOR" val="123"/>
  <p:tag name="TRANSPARENCY" val="False"/>
  <p:tag name="FILENAME" val=""/>
  <p:tag name="LATEXENGINEID" val="1"/>
  <p:tag name="TEMPFOLDER" val="c:\temp\"/>
  <p:tag name="LATEXFORMHEIGHT" val="312"/>
  <p:tag name="LATEXFORMWIDTH" val="384"/>
  <p:tag name="LATEXFORMWRAP" val="True"/>
  <p:tag name="BITMAPVECTOR" val="0"/>
</p:tagLst>
</file>

<file path=ppt/tags/tag328.xml><?xml version="1.0" encoding="utf-8"?>
<p:tagLst xmlns:a="http://schemas.openxmlformats.org/drawingml/2006/main" xmlns:r="http://schemas.openxmlformats.org/officeDocument/2006/relationships" xmlns:p="http://schemas.openxmlformats.org/presentationml/2006/main">
  <p:tag name="LAYER" val="1"/>
  <p:tag name="SELECTIONNAME" val="Object 15"/>
</p:tagLst>
</file>

<file path=ppt/tags/tag32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34.9832"/>
  <p:tag name="LATEXADDIN" val="\documentclass{article}&#10;\usepackage{amsmath}&#10;\pagestyle{empty}&#10;\input{definitions}&#10;\begin{document}&#10;\begin{equation*}&#10;\dfrac{\Weff}{\mu_{\texttt{m}}}&#10;\end{equation*}&#10;\end{document}"/>
  <p:tag name="IGUANATEXSIZE" val="16"/>
  <p:tag name="IGUANATEXCURSOR" val="13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18.836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i = \left\{ 1,2,3\right\}&#10;$$&#10;\end{document}"/>
  <p:tag name="IGUANATEXSIZE" val="18"/>
  <p:tag name="IGUANATEXCURSOR" val="424"/>
  <p:tag name="TRANSPARENCY" val="True"/>
  <p:tag name="FILENAME" val=""/>
  <p:tag name="LATEXENGINEID" val="2"/>
  <p:tag name="TEMPFOLDER" val="C:\Temp\"/>
  <p:tag name="LATEXFORMHEIGHT" val="312"/>
  <p:tag name="LATEXFORMWIDTH" val="384"/>
  <p:tag name="LATEXFORMWRAP" val="True"/>
  <p:tag name="BITMAPVECTOR" val="0"/>
</p:tagLst>
</file>

<file path=ppt/tags/tag330.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31.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32.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05.7647"/>
  <p:tag name="LATEXADDIN" val="\documentclass{article}&#10;\usepackage{amsmath}&#10;\pagestyle{empty}&#10;\input{definitions}&#10;\begin{document}&#10;\begin{equation*}&#10;\oI_1&#10;\end{equation*}&#10;\end{document}"/>
  <p:tag name="IGUANATEXSIZE" val="16"/>
  <p:tag name="IGUANATEXCURSOR" val="123"/>
  <p:tag name="TRANSPARENCY" val="False"/>
  <p:tag name="FILENAME" val=""/>
  <p:tag name="LATEXENGINEID" val="1"/>
  <p:tag name="TEMPFOLDER" val="c:\temp\"/>
  <p:tag name="LATEXFORMHEIGHT" val="312"/>
  <p:tag name="LATEXFORMWIDTH" val="384"/>
  <p:tag name="LATEXFORMWRAP" val="True"/>
  <p:tag name="BITMAPVECTOR" val="0"/>
</p:tagLst>
</file>

<file path=ppt/tags/tag333.xml><?xml version="1.0" encoding="utf-8"?>
<p:tagLst xmlns:a="http://schemas.openxmlformats.org/drawingml/2006/main" xmlns:r="http://schemas.openxmlformats.org/officeDocument/2006/relationships" xmlns:p="http://schemas.openxmlformats.org/presentationml/2006/main">
  <p:tag name="OUTPUTDPI" val="1200"/>
  <p:tag name="ORIGINALHEIGHT" val="129.018"/>
  <p:tag name="ORIGINALWIDTH" val="907.6267"/>
  <p:tag name="LATEXADDIN" val="\documentclass{article}&#10;\usepackage{amsmath}&#10;\pagestyle{empty}&#10;\input{definitions}&#10;\begin{document}&#10;\begin{equation*}&#10;\overline{I}_2 = 5, \ \overline{J} = 1.25 &#10;\end{equation*}&#10;\end{document}"/>
  <p:tag name="IGUANATEXSIZE" val="14"/>
  <p:tag name="IGUANATEXCURSOR" val="118"/>
  <p:tag name="TRANSPARENCY" val="False"/>
  <p:tag name="FILENAME" val=""/>
  <p:tag name="LATEXENGINEID" val="1"/>
  <p:tag name="TEMPFOLDER" val="c:\temp\"/>
  <p:tag name="LATEXFORMHEIGHT" val="312"/>
  <p:tag name="LATEXFORMWIDTH" val="384"/>
  <p:tag name="LATEXFORMWRAP" val="True"/>
  <p:tag name="BITMAPVECTOR" val="0"/>
</p:tagLst>
</file>

<file path=ppt/tags/tag334.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35.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3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37.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2720.63"/>
  <p:tag name="LATEXADDIN" val="\documentclass{article}&#10;\input{definitions}&#10;\usepackage{amsmath,amsfonts,color,amssymb,bm}&#10;\usepackage[dvipsnames]{xcolor}&#10;\setlength{\parindent}{0pt}&#10;\pagestyle{empty}&#10;\begin{document}&#10;\color{Red}\bf \sffamily&#10;Porous Neo-Hookean elastomers: Explicit result&#10;\end{document}"/>
  <p:tag name="IGUANATEXSIZE" val="30"/>
  <p:tag name="IGUANATEXCURSOR" val="257"/>
  <p:tag name="TRANSPARENCY" val="True"/>
  <p:tag name="FILENAME" val=""/>
  <p:tag name="LATEXENGINEID" val="2"/>
  <p:tag name="TEMPFOLDER" val="C:\Temp\"/>
  <p:tag name="LATEXFORMHEIGHT" val="312"/>
  <p:tag name="LATEXFORMWIDTH" val="384"/>
  <p:tag name="LATEXFORMWRAP" val="True"/>
  <p:tag name="BITMAPVECTOR" val="0"/>
</p:tagLst>
</file>

<file path=ppt/tags/tag338.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772.38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 &#10;\color{Black}Limit of small macroscopic deformations ({$\color{blue}\bf\bF\rightarrow{\bfI}$})&#10;\end{document}"/>
  <p:tag name="IGUANATEXSIZE" val="22"/>
  <p:tag name="IGUANATEXCURSOR" val="430"/>
  <p:tag name="TRANSPARENCY" val="True"/>
  <p:tag name="FILENAME" val=""/>
  <p:tag name="LATEXENGINEID" val="2"/>
  <p:tag name="TEMPFOLDER" val="C:\Temp\"/>
  <p:tag name="LATEXFORMHEIGHT" val="312"/>
  <p:tag name="LATEXFORMWIDTH" val="384"/>
  <p:tag name="LATEXFORMWRAP" val="True"/>
  <p:tag name="BITMAPVECTOR" val="0"/>
</p:tagLst>
</file>

<file path=ppt/tags/tag339.xml><?xml version="1.0" encoding="utf-8"?>
<p:tagLst xmlns:a="http://schemas.openxmlformats.org/drawingml/2006/main" xmlns:r="http://schemas.openxmlformats.org/officeDocument/2006/relationships" xmlns:p="http://schemas.openxmlformats.org/presentationml/2006/main">
  <p:tag name="OUTPUTDPI" val="1200"/>
  <p:tag name="ORIGINALHEIGHT" val="288.0402"/>
  <p:tag name="ORIGINALWIDTH" val="899.375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widetilde{\mu}=\frac{3(1-f_0)}{3+2f_0}\mu\ ;&#10;$$&#10;\end{document}"/>
  <p:tag name="IGUANATEXSIZE" val="22"/>
  <p:tag name="IGUANATEXCURSOR" val="417"/>
  <p:tag name="TRANSPARENCY" val="True"/>
  <p:tag name="FILENAME" val=""/>
  <p:tag name="LATEXENGINEID" val="2"/>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2111.54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Psi^\prime_{\texttt{m}}\left(I_1\right) + 2 &#10;\left( &#10;I_1 - \lambda_i^2 - \frac{2}{\lambda_i}&#10;\right)\Psi^{\prime\prime}_{\texttt{m}}&#10;\left(I_1\right) &gt; 0&#10;$$&#10;\end{document}"/>
  <p:tag name="IGUANATEXSIZE" val="18"/>
  <p:tag name="IGUANATEXCURSOR" val="561"/>
  <p:tag name="TRANSPARENCY" val="True"/>
  <p:tag name="FILENAME" val=""/>
  <p:tag name="LATEXENGINEID" val="2"/>
  <p:tag name="TEMPFOLDER" val="C:\Temp\"/>
  <p:tag name="LATEXFORMHEIGHT" val="312"/>
  <p:tag name="LATEXFORMWIDTH" val="384"/>
  <p:tag name="LATEXFORMWRAP" val="True"/>
  <p:tag name="BITMAPVECTOR" val="0"/>
</p:tagLst>
</file>

<file path=ppt/tags/tag340.xml><?xml version="1.0" encoding="utf-8"?>
<p:tagLst xmlns:a="http://schemas.openxmlformats.org/drawingml/2006/main" xmlns:r="http://schemas.openxmlformats.org/officeDocument/2006/relationships" xmlns:p="http://schemas.openxmlformats.org/presentationml/2006/main">
  <p:tag name="OUTPUTDPI" val="1200"/>
  <p:tag name="ORIGINALHEIGHT" val="288.0402"/>
  <p:tag name="ORIGINALWIDTH" val="855.869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widetilde{\kappa}=\frac{4(1-f_0)}{3f_0}\mu.&#10;$$&#10;\end{document}"/>
  <p:tag name="IGUANATEXSIZE" val="22"/>
  <p:tag name="IGUANATEXCURSOR" val="417"/>
  <p:tag name="TRANSPARENCY" val="True"/>
  <p:tag name="FILENAME" val=""/>
  <p:tag name="LATEXENGINEID" val="2"/>
  <p:tag name="TEMPFOLDER" val="C:\Temp\"/>
  <p:tag name="LATEXFORMHEIGHT" val="312"/>
  <p:tag name="LATEXFORMWIDTH" val="384"/>
  <p:tag name="LATEXFORMWRAP" val="True"/>
  <p:tag name="BITMAPVECTOR" val="0"/>
</p:tagLst>
</file>

<file path=ppt/tags/tag341.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4079.81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Weff({\bf\bF},f_0)&#10;=&#10;\frac{\widetilde{\mu}}{2}\left[\,\oI_1-3\right]&#10;-&#10;\widetilde{\mu}\left(\oJ-1\right)&#10;+&#10;\frac{1}{2}\left(\widetilde{\kappa}&#10;+&#10;\dfrac{\widetilde{\mu}}{3}\right)\left(\oJ-1\right)^2&#10;+&#10;\mathcal{O}\left(\|{\bf\bF}-\bfI\|^3\right),$$&#10;\end{document}"/>
  <p:tag name="IGUANATEXSIZE" val="22"/>
  <p:tag name="IGUANATEXCURSOR" val="618"/>
  <p:tag name="TRANSPARENCY" val="True"/>
  <p:tag name="FILENAME" val=""/>
  <p:tag name="LATEXENGINEID" val="2"/>
  <p:tag name="TEMPFOLDER" val="C:\Temp\"/>
  <p:tag name="LATEXFORMHEIGHT" val="312"/>
  <p:tag name="LATEXFORMWIDTH" val="384"/>
  <p:tag name="LATEXFORMWRAP" val="True"/>
  <p:tag name="BITMAPVECTOR" val="0"/>
</p:tagLst>
</file>

<file path=ppt/tags/tag342.xml><?xml version="1.0" encoding="utf-8"?>
<p:tagLst xmlns:a="http://schemas.openxmlformats.org/drawingml/2006/main" xmlns:r="http://schemas.openxmlformats.org/officeDocument/2006/relationships" xmlns:p="http://schemas.openxmlformats.org/presentationml/2006/main">
  <p:tag name="OUTPUTDPI" val="1200"/>
  <p:tag name="ORIGINALHEIGHT" val="77.0189"/>
  <p:tag name="ORIGINALWIDTH" val="960.2275"/>
  <p:tag name="LATEXADDIN" val="\documentclass{article}&#10;\usepackage{amsmath}&#10;\usepackage{mathtools}&#10;\pagestyle{empty}&#10;\input{definitions}&#10;\newcommand{\del}[2]{\frac{\partial{#1}}{\partial{#2}}}&#10;\newcommand{\lr}[1]{\left( {#1} \right)}&#10;\newcommand{\Lr}[1]{{\left[ {#1} \right]}}&#10;\begin{document}&#10;\begin{align*}               &#10;\Weff(\obfF,f_0) =&amp; \dfrac{3 (1-f_0) \mu_{\texttt{m}}}{2\left(3 + 2 f_0\right)} \left[\,\oI_1-3\right]+\dfrac{3\mu_{\texttt{m}}}{2\oJ^{1/3}}\left[2\oJ - 1 - \frac{\lr{1-f_0}\oJ^{1/3}\lr{3\oJ^{2/3}+2f_0}}{3+2f_0}-\frac{f_0^{1/3}\oJ^{1/3}\lr{2\oJ+f_0-2}}{\lr{\oJ-1+f_0}^{1/3}}&#10;\right]&#10;\end{align*}&#10;\end{document}"/>
  <p:tag name="IGUANATEXSIZE" val="18"/>
  <p:tag name="IGUANATEXCURSOR" val="420"/>
  <p:tag name="TRANSPARENCY" val="True"/>
  <p:tag name="FILENAME" val=""/>
  <p:tag name="LATEXENGINEID" val="2"/>
  <p:tag name="TEMPFOLDER" val="C:\Temp\"/>
  <p:tag name="LATEXFORMHEIGHT" val="389.7"/>
  <p:tag name="LATEXFORMWIDTH" val="646.2"/>
  <p:tag name="LATEXFORMWRAP" val="True"/>
  <p:tag name="BITMAPVECTOR" val="0"/>
</p:tagLst>
</file>

<file path=ppt/tags/tag34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4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4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46.xml><?xml version="1.0" encoding="utf-8"?>
<p:tagLst xmlns:a="http://schemas.openxmlformats.org/drawingml/2006/main" xmlns:r="http://schemas.openxmlformats.org/officeDocument/2006/relationships" xmlns:p="http://schemas.openxmlformats.org/presentationml/2006/main">
  <p:tag name="OUTPUTDPI" val="1200"/>
  <p:tag name="ORIGINALHEIGHT" val="175.5245"/>
  <p:tag name="ORIGINALWIDTH" val="1947.27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Isotropic deformations ({\color{blue}${\bf\bF} = \oJ^{1/3} {\bfI}$})&#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347.xml><?xml version="1.0" encoding="utf-8"?>
<p:tagLst xmlns:a="http://schemas.openxmlformats.org/drawingml/2006/main" xmlns:r="http://schemas.openxmlformats.org/officeDocument/2006/relationships" xmlns:p="http://schemas.openxmlformats.org/presentationml/2006/main">
  <p:tag name="OUTPUTDPI" val="1200"/>
  <p:tag name="ORIGINALHEIGHT" val="561.8284"/>
  <p:tag name="ORIGINALWIDTH" val="4071.56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sffamily\color{blue} &#10;\begin{itemize}[label={$\bullet$}]&#10;\item In spite of corresponding to a solution for a different type of microstructure,\\ the above result agrees identially with the result of {\color{red}Hashin} for a porous\\ Neo-Hookean elastomer with the HSA microstructure under\\ hydrostatic loading&#10;\end{itemize}&#10;&#10;\end{document}"/>
  <p:tag name="IGUANATEXSIZE" val="22"/>
  <p:tag name="IGUANATEXCURSOR" val="424"/>
  <p:tag name="TRANSPARENCY" val="True"/>
  <p:tag name="FILENAME" val=""/>
  <p:tag name="LATEXENGINEID" val="2"/>
  <p:tag name="TEMPFOLDER" val="C:\Temp\"/>
  <p:tag name="LATEXFORMHEIGHT" val="312"/>
  <p:tag name="LATEXFORMWIDTH" val="384"/>
  <p:tag name="LATEXFORMWRAP" val="True"/>
  <p:tag name="BITMAPVECTOR" val="0"/>
</p:tagLst>
</file>

<file path=ppt/tags/tag348.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3299.7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Limit of of infinitely large tensile deformations {\color{blue}$\|\bf\bF\|\rightarrow +\infty$}&#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349.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940.41"/>
  <p:tag name="LATEXADDIN" val="\documentclass{article}&#10;\input{definitions}&#10;\usepackage{amsmath,amsfonts,color,amssymb,bm}&#10;\usepackage[dvipsnames]{xcolor}&#10;\setlength{\parindent}{0pt}&#10;\pagestyle{empty}&#10;\begin{document}&#10;\color{Red}\bf \sffamily&#10;Porous Neo-Hookean elastomers: Asymptotic limits&#10;\end{document}"/>
  <p:tag name="IGUANATEXSIZE" val="30"/>
  <p:tag name="IGUANATEXCURSOR" val="259"/>
  <p:tag name="TRANSPARENCY" val="True"/>
  <p:tag name="FILENAME" val=""/>
  <p:tag name="LATEXENGINEID" val="2"/>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274.95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Zee and Sternberg, Arch. Rat. Mech. Anal.} (1983)&#10;}&#10;&#10;\end{document}"/>
  <p:tag name="IGUANATEXSIZE" val="14"/>
  <p:tag name="IGUANATEXCURSOR" val="440"/>
  <p:tag name="TRANSPARENCY" val="True"/>
  <p:tag name="FILENAME" val=""/>
  <p:tag name="LATEXENGINEID" val="2"/>
  <p:tag name="TEMPFOLDER" val="C:\Temp\"/>
  <p:tag name="LATEXFORMHEIGHT" val="312"/>
  <p:tag name="LATEXFORMWIDTH" val="384"/>
  <p:tag name="LATEXFORMWRAP" val="True"/>
  <p:tag name="BITMAPVECTOR" val="0"/>
</p:tagLst>
</file>

<file path=ppt/tags/tag350.xml><?xml version="1.0" encoding="utf-8"?>
<p:tagLst xmlns:a="http://schemas.openxmlformats.org/drawingml/2006/main" xmlns:r="http://schemas.openxmlformats.org/officeDocument/2006/relationships" xmlns:p="http://schemas.openxmlformats.org/presentationml/2006/main">
  <p:tag name="OUTPUTDPI" val="1200"/>
  <p:tag name="ORIGINALHEIGHT" val="324.7953"/>
  <p:tag name="ORIGINALWIDTH" val="3076.92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Weff(\obfF,f_0)&#10;=&#10;\frac{(1-f_0)\mu}{2+f_0}\,\oI_1&#10;+&#10;\dfrac{3(1+f_0^{1/3})(1-f_0^{1/3})^3\mu}{2+f_0}\,\oJ^{2/3}.&#10;$$&#10;\end{document}"/>
  <p:tag name="IGUANATEXSIZE" val="22"/>
  <p:tag name="IGUANATEXCURSOR" val="519"/>
  <p:tag name="TRANSPARENCY" val="True"/>
  <p:tag name="FILENAME" val=""/>
  <p:tag name="LATEXENGINEID" val="2"/>
  <p:tag name="TEMPFOLDER" val="C:\Temp\"/>
  <p:tag name="LATEXFORMHEIGHT" val="312"/>
  <p:tag name="LATEXFORMWIDTH" val="384"/>
  <p:tag name="LATEXFORMWRAP" val="True"/>
  <p:tag name="BITMAPVECTOR" val="0"/>
</p:tagLst>
</file>

<file path=ppt/tags/tag351.xml><?xml version="1.0" encoding="utf-8"?>
<p:tagLst xmlns:a="http://schemas.openxmlformats.org/drawingml/2006/main" xmlns:r="http://schemas.openxmlformats.org/officeDocument/2006/relationships" xmlns:p="http://schemas.openxmlformats.org/presentationml/2006/main">
  <p:tag name="OUTPUTDPI" val="1200"/>
  <p:tag name="ORIGINALHEIGHT" val="323.2951"/>
  <p:tag name="ORIGINALWIDTH" val="3421.97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Weff\left( &#10;\oJ^{1/3}{\bfI},f_0&#10;\right)&#10;=&#10;\frac{3\mu}{2}&#10;\left[\dfrac{2\oJ-1}{\oJ^{1/3}}&#10;-&#10;\dfrac{2\oJ+f_0-2}{(\oJ+f_0-1)^{1/3}}f_0^{1/3}&#10;-&#10;(1-f_0)&#10;\right]&#10;$$&#10;\end{document}"/>
  <p:tag name="IGUANATEXSIZE" val="22"/>
  <p:tag name="IGUANATEXCURSOR" val="563"/>
  <p:tag name="TRANSPARENCY" val="True"/>
  <p:tag name="FILENAME" val=""/>
  <p:tag name="LATEXENGINEID" val="2"/>
  <p:tag name="TEMPFOLDER" val="C:\Temp\"/>
  <p:tag name="LATEXFORMHEIGHT" val="312"/>
  <p:tag name="LATEXFORMWIDTH" val="384"/>
  <p:tag name="LATEXFORMWRAP" val="True"/>
  <p:tag name="BITMAPVECTOR" val="0"/>
</p:tagLst>
</file>

<file path=ppt/tags/tag352.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53.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5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55.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3404.725"/>
  <p:tag name="LATEXADDIN" val="\documentclass{article}&#10;\input{definitions}&#10;\usepackage{amsmath,amsfonts,color,amssymb,bm}&#10;\usepackage[dvipsnames]{xcolor}&#10;\setlength{\parindent}{0pt}&#10;\pagestyle{empty}&#10;\begin{document}&#10;\color{Red}\bf \sffamily&#10;Porous Neo-Hookean elastomers: Finite deformation result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356.xml><?xml version="1.0" encoding="utf-8"?>
<p:tagLst xmlns:a="http://schemas.openxmlformats.org/drawingml/2006/main" xmlns:r="http://schemas.openxmlformats.org/officeDocument/2006/relationships" xmlns:p="http://schemas.openxmlformats.org/presentationml/2006/main">
  <p:tag name="OUTPUTDPI" val="1200"/>
  <p:tag name="ORIGINALHEIGHT" val="130.5182"/>
  <p:tag name="ORIGINALWIDTH" val="1150.661"/>
  <p:tag name="LATEXADDIN" val="\documentclass{article}&#10;\usepackage{amsmath}&#10;\usepackage{amssymb}&#10;\usepackage{amsfonts}&#10;\pagestyle{empty}&#10;\input{definitions}&#10;\begin{document}&#10;\begin{align*}&#10;\ol_1=\ol,\ \ol_2=\ol_3=\ol_{l}&#10;\end{align*}&#10;\end{document}"/>
  <p:tag name="IGUANATEXSIZE" val="18"/>
  <p:tag name="IGUANATEXCURSOR" val="181"/>
  <p:tag name="TRANSPARENCY" val="True"/>
  <p:tag name="FILENAME" val=""/>
  <p:tag name="LATEXENGINEID" val="2"/>
  <p:tag name="TEMPFOLDER" val="C:\Temp\"/>
  <p:tag name="LATEXFORMHEIGHT" val="312"/>
  <p:tag name="LATEXFORMWIDTH" val="384"/>
  <p:tag name="LATEXFORMWRAP" val="True"/>
  <p:tag name="BITMAPVECTOR" val="0"/>
</p:tagLst>
</file>

<file path=ppt/tags/tag357.xml><?xml version="1.0" encoding="utf-8"?>
<p:tagLst xmlns:a="http://schemas.openxmlformats.org/drawingml/2006/main" xmlns:r="http://schemas.openxmlformats.org/officeDocument/2006/relationships" xmlns:p="http://schemas.openxmlformats.org/presentationml/2006/main">
  <p:tag name="OUTPUTDPI" val="1200"/>
  <p:tag name="ORIGINALHEIGHT" val="306.7928"/>
  <p:tag name="ORIGINALWIDTH" val="2512.851"/>
  <p:tag name="LATEXADDIN" val="\documentclass{article}&#10;\usepackage{amsmath}&#10;\usepackage{amssymb}&#10;\usepackage{amsfonts}&#10;\pagestyle{empty}&#10;\input{definitions}&#10;\begin{document}&#10;\begin{align*}&#10;\overline S_{un}=\dfrac{{\rm d}\Weff}{{\rm d}\ol}(\ol,\ol_{l},\ol_{l},f_0),\ \dfrac{{\rm d}\Weff}{{\rm d}\ol_{l}}(\ol,\ol_{l},\ol_{l},f_0)=0&#10;\end{align*}&#10;\end{document}"/>
  <p:tag name="IGUANATEXSIZE" val="18"/>
  <p:tag name="IGUANATEXCURSOR" val="295"/>
  <p:tag name="TRANSPARENCY" val="True"/>
  <p:tag name="FILENAME" val=""/>
  <p:tag name="LATEXENGINEID" val="2"/>
  <p:tag name="TEMPFOLDER" val="C:\Temp\"/>
  <p:tag name="LATEXFORMHEIGHT" val="312"/>
  <p:tag name="LATEXFORMWIDTH" val="384"/>
  <p:tag name="LATEXFORMWRAP" val="True"/>
  <p:tag name="BITMAPVECTOR" val="0"/>
</p:tagLst>
</file>

<file path=ppt/tags/tag35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804.862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Uniaxial tension&#10;\end{document}"/>
  <p:tag name="IGUANATEXSIZE" val="22"/>
  <p:tag name="IGUANATEXCURSOR" val="449"/>
  <p:tag name="TRANSPARENCY" val="True"/>
  <p:tag name="FILENAME" val=""/>
  <p:tag name="LATEXENGINEID" val="2"/>
  <p:tag name="TEMPFOLDER" val="C:\Temp\"/>
  <p:tag name="LATEXFORMHEIGHT" val="312"/>
  <p:tag name="LATEXFORMWIDTH" val="384"/>
  <p:tag name="LATEXFORMWRAP" val="True"/>
  <p:tag name="BITMAPVECTOR" val="0"/>
</p:tagLst>
</file>

<file path=ppt/tags/tag359.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063.64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Uniaxial compression&#10;\end{document}"/>
  <p:tag name="IGUANATEXSIZE" val="22"/>
  <p:tag name="IGUANATEXCURSOR" val="453"/>
  <p:tag name="TRANSPARENCY" val="True"/>
  <p:tag name="FILENAME" val=""/>
  <p:tag name="LATEXENGINEID" val="2"/>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536.9329"/>
  <p:tag name="LATEXADDIN" val="\documentclass{article}&#10;\usepackage{amsmath}&#10;\pagestyle{empty}&#10;\input{definitions}&#10;\begin{document}&#10;\begin{align*}&#10;I_1=\bfF\cdot\bfF&#10;\end{align*}&#10;\end{document}"/>
  <p:tag name="IGUANATEXSIZE" val="18"/>
  <p:tag name="IGUANATEXCURSOR" val="132"/>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60.xml><?xml version="1.0" encoding="utf-8"?>
<p:tagLst xmlns:a="http://schemas.openxmlformats.org/drawingml/2006/main" xmlns:r="http://schemas.openxmlformats.org/officeDocument/2006/relationships" xmlns:p="http://schemas.openxmlformats.org/presentationml/2006/main">
  <p:tag name="LAYER" val="1"/>
  <p:tag name="SELECTIONNAME" val="Object 28"/>
</p:tagLst>
</file>

<file path=ppt/tags/tag361.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verline\lambda&#10;\end{equation*}&#10;\end{document}"/>
  <p:tag name="IGUANATEXSIZE" val="16"/>
  <p:tag name="IGUANATEXCURSOR" val="127"/>
  <p:tag name="TRANSPARENCY" val="False"/>
  <p:tag name="FILENAME" val=""/>
  <p:tag name="LATEXENGINEID" val="1"/>
  <p:tag name="TEMPFOLDER" val="c:\temp\"/>
  <p:tag name="LATEXFORMHEIGHT" val="312"/>
  <p:tag name="LATEXFORMWIDTH" val="384"/>
  <p:tag name="LATEXFORMWRAP" val="True"/>
  <p:tag name="BITMAPVECTOR" val="0"/>
</p:tagLst>
</file>

<file path=ppt/tags/tag362.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210.7236"/>
  <p:tag name="LATEXADDIN" val="\documentclass{article}&#10;\usepackage{amsmath}&#10;\pagestyle{empty}&#10;\input{definitions}&#10;\begin{document}&#10;\begin{equation*}&#10;\dfrac{\overline S_{un}}{\mu_{\texttt{m}}}&#10;\end{equation*}&#10;\end{document}"/>
  <p:tag name="IGUANATEXSIZE" val="16"/>
  <p:tag name="IGUANATEXCURSOR" val="15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63.xml><?xml version="1.0" encoding="utf-8"?>
<p:tagLst xmlns:a="http://schemas.openxmlformats.org/drawingml/2006/main" xmlns:r="http://schemas.openxmlformats.org/officeDocument/2006/relationships" xmlns:p="http://schemas.openxmlformats.org/presentationml/2006/main">
  <p:tag name="LAYER" val="1"/>
  <p:tag name="SELECTIONNAME" val="Object 11"/>
</p:tagLst>
</file>

<file path=ppt/tags/tag364.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verline\lambda&#10;\end{equation*}&#10;\end{document}"/>
  <p:tag name="IGUANATEXSIZE" val="16"/>
  <p:tag name="IGUANATEXCURSOR" val="127"/>
  <p:tag name="TRANSPARENCY" val="False"/>
  <p:tag name="FILENAME" val=""/>
  <p:tag name="LATEXENGINEID" val="1"/>
  <p:tag name="TEMPFOLDER" val="c:\temp\"/>
  <p:tag name="LATEXFORMHEIGHT" val="312"/>
  <p:tag name="LATEXFORMWIDTH" val="384"/>
  <p:tag name="LATEXFORMWRAP" val="True"/>
  <p:tag name="BITMAPVECTOR" val="0"/>
</p:tagLst>
</file>

<file path=ppt/tags/tag365.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5"/>
  <p:tag name="TRANSPARENCY" val="False"/>
  <p:tag name="FILENAME" val=""/>
  <p:tag name="LATEXENGINEID" val="1"/>
  <p:tag name="TEMPFOLDER" val="c:\temp\"/>
  <p:tag name="LATEXFORMHEIGHT" val="312"/>
  <p:tag name="LATEXFORMWIDTH" val="384"/>
  <p:tag name="LATEXFORMWRAP" val="True"/>
  <p:tag name="BITMAPVECTOR" val="0"/>
</p:tagLst>
</file>

<file path=ppt/tags/tag366.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6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210.7236"/>
  <p:tag name="LATEXADDIN" val="\documentclass{article}&#10;\usepackage{amsmath}&#10;\pagestyle{empty}&#10;\input{definitions}&#10;\begin{document}&#10;\begin{equation*}&#10;\dfrac{\overline S_{un}}{\mu_{\texttt{m}}}&#10;\end{equation*}&#10;\end{document}"/>
  <p:tag name="IGUANATEXSIZE" val="16"/>
  <p:tag name="IGUANATEXCURSOR" val="160"/>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6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5"/>
  <p:tag name="TRANSPARENCY" val="False"/>
  <p:tag name="FILENAME" val=""/>
  <p:tag name="LATEXENGINEID" val="1"/>
  <p:tag name="TEMPFOLDER" val="c:\temp\"/>
  <p:tag name="LATEXFORMHEIGHT" val="312"/>
  <p:tag name="LATEXFORMWIDTH" val="384"/>
  <p:tag name="LATEXFORMWRAP" val="True"/>
  <p:tag name="BITMAPVECTOR" val="0"/>
</p:tagLst>
</file>

<file path=ppt/tags/tag369.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15.9355"/>
  <p:tag name="LATEXADDIN" val="\documentclass{article}&#10;\usepackage{amsmath}&#10;\pagestyle{empty}&#10;\input{definitions}&#10;\begin{document}&#10;\begin{align*}&#10;J=\det\bfF&#10;\end{align*}&#10;\end{document}"/>
  <p:tag name="IGUANATEXSIZE" val="18"/>
  <p:tag name="IGUANATEXCURSOR" val="121"/>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7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7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72.xml><?xml version="1.0" encoding="utf-8"?>
<p:tagLst xmlns:a="http://schemas.openxmlformats.org/drawingml/2006/main" xmlns:r="http://schemas.openxmlformats.org/officeDocument/2006/relationships" xmlns:p="http://schemas.openxmlformats.org/presentationml/2006/main">
  <p:tag name="OUTPUTDPI" val="1200"/>
  <p:tag name="ORIGINALHEIGHT" val="130.5182"/>
  <p:tag name="ORIGINALWIDTH" val="1150.661"/>
  <p:tag name="LATEXADDIN" val="\documentclass{article}&#10;\usepackage{amsmath}&#10;\usepackage{amssymb}&#10;\usepackage{amsfonts}&#10;\pagestyle{empty}&#10;\input{definitions}&#10;\begin{document}&#10;\begin{align*}&#10;\ol_1=\ol_2=\ol,\ \ol_3=\ol_{l}&#10;\end{align*}&#10;\end{document}"/>
  <p:tag name="IGUANATEXSIZE" val="18"/>
  <p:tag name="IGUANATEXCURSOR" val="176"/>
  <p:tag name="TRANSPARENCY" val="False"/>
  <p:tag name="FILENAME" val=""/>
  <p:tag name="LATEXENGINEID" val="1"/>
  <p:tag name="TEMPFOLDER" val="c:\temp\"/>
  <p:tag name="LATEXFORMHEIGHT" val="312"/>
  <p:tag name="LATEXFORMWIDTH" val="384"/>
  <p:tag name="LATEXFORMWRAP" val="True"/>
  <p:tag name="BITMAPVECTOR" val="0"/>
</p:tagLst>
</file>

<file path=ppt/tags/tag37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94.451"/>
  <p:tag name="LATEXADDIN" val="\documentclass{article}&#10;\usepackage{amsmath}&#10;\usepackage{amssymb}&#10;\usepackage{amsfonts}&#10;\pagestyle{empty}&#10;\input{definitions}&#10;\begin{document}&#10;\begin{align*}&#10;\overline S_{bi}=\dfrac{{\rm d}\Weff}{{\rm d}\ol}(\ol,\ol,\ol_{l},f_0),\ \dfrac{{\rm d}\Weff}{{\rm d}\ol_{l}}(\ol,\ol,\ol_{l},f_0)=0&#10;\end{align*}&#10;\end{document}"/>
  <p:tag name="IGUANATEXSIZE" val="18"/>
  <p:tag name="IGUANATEXCURSOR" val="227"/>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74.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2281.068"/>
  <p:tag name="LATEXADDIN" val="\documentclass{article}&#10;\usepackage{amsmath}&#10;\usepackage{amssymb}&#10;\usepackage{amsfonts}&#10;\pagestyle{empty}&#10;\input{definitions}&#10;\begin{document}&#10;\begin{align*}&#10;\ol_1=(\overline \gamma+\sqrt{\overline \gamma^{\,2}+4})/2,\ \ol_2=\ol_1^{\,-1},\ \ol_3=1&#10;\end{align*}&#10;\end{document}"/>
  <p:tag name="IGUANATEXSIZE" val="18"/>
  <p:tag name="IGUANATEXCURSOR" val="247"/>
  <p:tag name="TRANSPARENCY" val="False"/>
  <p:tag name="FILENAME" val=""/>
  <p:tag name="LATEXENGINEID" val="1"/>
  <p:tag name="TEMPFOLDER" val="c:\temp\"/>
  <p:tag name="LATEXFORMHEIGHT" val="312"/>
  <p:tag name="LATEXFORMWIDTH" val="384"/>
  <p:tag name="LATEXFORMWRAP" val="True"/>
  <p:tag name="BITMAPVECTOR" val="0"/>
</p:tagLst>
</file>

<file path=ppt/tags/tag375.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269.591"/>
  <p:tag name="LATEXADDIN" val="\documentclass{article}&#10;\usepackage{amsmath}&#10;\usepackage{amssymb}&#10;\usepackage{amsfonts}&#10;\pagestyle{empty}&#10;\input{definitions}&#10;\begin{document}&#10;\begin{align*}&#10;\overline S_{ss}=\dfrac{{\rm d}\Weff}{{\rm d}\overline \gamma}(\ol_1,\ol_2,1,f_0)&#10;\end{align*}&#10;\end{document}"/>
  <p:tag name="IGUANATEXSIZE" val="18"/>
  <p:tag name="IGUANATEXCURSOR" val="23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76.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738.10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Biaxial tension&#10;\end{document}"/>
  <p:tag name="IGUANATEXSIZE" val="22"/>
  <p:tag name="IGUANATEXCURSOR" val="431"/>
  <p:tag name="TRANSPARENCY" val="True"/>
  <p:tag name="FILENAME" val=""/>
  <p:tag name="LATEXENGINEID" val="2"/>
  <p:tag name="TEMPFOLDER" val="C:\Temp\"/>
  <p:tag name="LATEXFORMHEIGHT" val="312"/>
  <p:tag name="LATEXFORMWIDTH" val="384"/>
  <p:tag name="LATEXFORMWRAP" val="True"/>
  <p:tag name="BITMAPVECTOR" val="0"/>
</p:tagLst>
</file>

<file path=ppt/tags/tag377.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648.090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Simple shear&#10;\end{document}"/>
  <p:tag name="IGUANATEXSIZE" val="22"/>
  <p:tag name="IGUANATEXCURSOR" val="431"/>
  <p:tag name="TRANSPARENCY" val="True"/>
  <p:tag name="FILENAME" val=""/>
  <p:tag name="LATEXENGINEID" val="2"/>
  <p:tag name="TEMPFOLDER" val="C:\Temp\"/>
  <p:tag name="LATEXFORMHEIGHT" val="312"/>
  <p:tag name="LATEXFORMWIDTH" val="384"/>
  <p:tag name="LATEXFORMWRAP" val="True"/>
  <p:tag name="BITMAPVECTOR" val="0"/>
</p:tagLst>
</file>

<file path=ppt/tags/tag37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3404.725"/>
  <p:tag name="LATEXADDIN" val="\documentclass{article}&#10;\input{definitions}&#10;\usepackage{amsmath,amsfonts,color,amssymb,bm}&#10;\usepackage[dvipsnames]{xcolor}&#10;\setlength{\parindent}{0pt}&#10;\pagestyle{empty}&#10;\begin{document}&#10;\color{Red}\bf \sffamily&#10;Porous Neo-Hookean elastomers: Finite deformation results&#10;\end{document}"/>
  <p:tag name="IGUANATEXSIZE" val="30"/>
  <p:tag name="IGUANATEXCURSOR" val="268"/>
  <p:tag name="TRANSPARENCY" val="True"/>
  <p:tag name="FILENAME" val=""/>
  <p:tag name="LATEXENGINEID" val="2"/>
  <p:tag name="TEMPFOLDER" val="C:\Temp\"/>
  <p:tag name="LATEXFORMHEIGHT" val="312"/>
  <p:tag name="LATEXFORMWIDTH" val="384"/>
  <p:tag name="LATEXFORMWRAP" val="True"/>
  <p:tag name="BITMAPVECTOR" val="0"/>
</p:tagLst>
</file>

<file path=ppt/tags/tag379.xml><?xml version="1.0" encoding="utf-8"?>
<p:tagLst xmlns:a="http://schemas.openxmlformats.org/drawingml/2006/main" xmlns:r="http://schemas.openxmlformats.org/officeDocument/2006/relationships" xmlns:p="http://schemas.openxmlformats.org/presentationml/2006/main">
  <p:tag name="LAYER" val="1"/>
  <p:tag name="SELECTIONNAME" val="Object 5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72.0519"/>
  <p:tag name="ORIGINALWIDTH" val="1552.71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theta_0 \left({\bf X}\right)&#10;=&#10;\begin{cases}&#10;1 &amp;\textsf{if}\quad{\bf X}\in\ \textsf{pores} \\&#10;0 &amp;\textsf{otherwise}&#10;\end{cases}&#10;$$&#10;\end{document}"/>
  <p:tag name="IGUANATEXSIZE" val="18"/>
  <p:tag name="IGUANATEXCURSOR" val="497"/>
  <p:tag name="TRANSPARENCY" val="True"/>
  <p:tag name="FILENAME" val=""/>
  <p:tag name="LATEXENGINEID" val="2"/>
  <p:tag name="TEMPFOLDER" val="C:\Temp\"/>
  <p:tag name="LATEXFORMHEIGHT" val="312"/>
  <p:tag name="LATEXFORMWIDTH" val="384"/>
  <p:tag name="LATEXFORMWRAP" val="True"/>
  <p:tag name="BITMAPVECTOR" val="0"/>
</p:tagLst>
</file>

<file path=ppt/tags/tag380.xml><?xml version="1.0" encoding="utf-8"?>
<p:tagLst xmlns:a="http://schemas.openxmlformats.org/drawingml/2006/main" xmlns:r="http://schemas.openxmlformats.org/officeDocument/2006/relationships" xmlns:p="http://schemas.openxmlformats.org/presentationml/2006/main">
  <p:tag name="OUTPUTDPI" val="1200"/>
  <p:tag name="ORIGINALHEIGHT" val="100.514"/>
  <p:tag name="ORIGINALWIDTH" val="71.25992"/>
  <p:tag name="LATEXADDIN" val="\documentclass{article}&#10;\usepackage{amsmath}&#10;\pagestyle{empty}&#10;\input{definitions}&#10;\begin{document}&#10;\begin{equation*}&#10;\overline\gamma&#10;\end{equation*}&#10;\end{document}"/>
  <p:tag name="IGUANATEXSIZE" val="16"/>
  <p:tag name="IGUANATEXCURSOR" val="133"/>
  <p:tag name="TRANSPARENCY" val="False"/>
  <p:tag name="FILENAME" val=""/>
  <p:tag name="LATEXENGINEID" val="1"/>
  <p:tag name="TEMPFOLDER" val="c:\temp\"/>
  <p:tag name="LATEXFORMHEIGHT" val="312"/>
  <p:tag name="LATEXFORMWIDTH" val="384"/>
  <p:tag name="LATEXFORMWRAP" val="True"/>
  <p:tag name="BITMAPVECTOR" val="0"/>
</p:tagLst>
</file>

<file path=ppt/tags/tag381.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82.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83.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83.727"/>
  <p:tag name="LATEXADDIN" val="\documentclass{article}&#10;\usepackage{amsmath}&#10;\pagestyle{empty}&#10;\input{definitions}&#10;\begin{document}&#10;\begin{equation*}&#10;\dfrac{\overline S_{ss}}{\mu_{\texttt{m}}}&#10;\end{equation*}&#10;\end{document}"/>
  <p:tag name="IGUANATEXSIZE" val="16"/>
  <p:tag name="IGUANATEXCURSOR" val="15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8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85.xml><?xml version="1.0" encoding="utf-8"?>
<p:tagLst xmlns:a="http://schemas.openxmlformats.org/drawingml/2006/main" xmlns:r="http://schemas.openxmlformats.org/officeDocument/2006/relationships" xmlns:p="http://schemas.openxmlformats.org/presentationml/2006/main">
  <p:tag name="LAYER" val="1"/>
  <p:tag name="SELECTIONNAME" val="Object 40"/>
</p:tagLst>
</file>

<file path=ppt/tags/tag386.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verline\lambda&#10;\end{equation*}&#10;\end{document}"/>
  <p:tag name="IGUANATEXSIZE" val="16"/>
  <p:tag name="IGUANATEXCURSOR" val="127"/>
  <p:tag name="TRANSPARENCY" val="False"/>
  <p:tag name="FILENAME" val=""/>
  <p:tag name="LATEXENGINEID" val="1"/>
  <p:tag name="TEMPFOLDER" val="c:\temp\"/>
  <p:tag name="LATEXFORMHEIGHT" val="312"/>
  <p:tag name="LATEXFORMWIDTH" val="384"/>
  <p:tag name="LATEXFORMWRAP" val="True"/>
  <p:tag name="BITMAPVECTOR" val="0"/>
</p:tagLst>
</file>

<file path=ppt/tags/tag387.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8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8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8.7289"/>
  <p:tag name="LATEXADDIN" val="\documentclass{article}&#10;\usepackage{amsmath}&#10;\pagestyle{empty}&#10;\input{definitions}&#10;\begin{document}&#10;\begin{equation*}&#10;\dfrac{\overline S_{bi}}{\mu_{\texttt{m}}}&#10;\end{equation*}&#10;\end{document}"/>
  <p:tag name="IGUANATEXSIZE" val="16"/>
  <p:tag name="IGUANATEXCURSOR" val="15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655.48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W({\bf X}, {\bf F})&#10;=&#10;\left[ &#10;1-\theta_0\left({\bf X}\right)&#10;\right]W_{\texttt{m}}\left( {\bf F}\right)&#10;$$&#10;\end{document}"/>
  <p:tag name="IGUANATEXSIZE" val="18"/>
  <p:tag name="IGUANATEXCURSOR" val="502"/>
  <p:tag name="TRANSPARENCY" val="True"/>
  <p:tag name="FILENAME" val=""/>
  <p:tag name="LATEXENGINEID" val="2"/>
  <p:tag name="TEMPFOLDER" val="C:\Temp\"/>
  <p:tag name="LATEXFORMHEIGHT" val="312"/>
  <p:tag name="LATEXFORMWIDTH" val="384"/>
  <p:tag name="LATEXFORMWRAP" val="True"/>
  <p:tag name="BITMAPVECTOR" val="0"/>
</p:tagLst>
</file>

<file path=ppt/tags/tag390.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39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39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39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394.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2091.292"/>
  <p:tag name="LATEXADDIN" val="\documentclass{article}&#10;\input{definitions}&#10;\usepackage{amsmath,amsfonts,color,amssymb,bm}&#10;\usepackage[dvipsnames]{xcolor}&#10;\setlength{\parindent}{0pt}&#10;\pagestyle{empty}&#10;\begin{document}&#10;\color{Red}\bf \sffamily&#10;From Neo-Hookean to Non-Gaussian&#10;\end{document}"/>
  <p:tag name="IGUANATEXSIZE" val="30"/>
  <p:tag name="IGUANATEXCURSOR" val="243"/>
  <p:tag name="TRANSPARENCY" val="True"/>
  <p:tag name="FILENAME" val=""/>
  <p:tag name="LATEXENGINEID" val="2"/>
  <p:tag name="TEMPFOLDER" val="C:\Temp\"/>
  <p:tag name="LATEXFORMHEIGHT" val="312"/>
  <p:tag name="LATEXFORMWIDTH" val="384"/>
  <p:tag name="LATEXFORMWRAP" val="True"/>
  <p:tag name="BITMAPVECTOR" val="0"/>
</p:tagLst>
</file>

<file path=ppt/tags/tag395.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251.92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Actual porous elastomer&#10;\end{document}"/>
  <p:tag name="IGUANATEXSIZE" val="18"/>
  <p:tag name="IGUANATEXCURSOR" val="0"/>
  <p:tag name="TRANSPARENCY" val="True"/>
  <p:tag name="FILENAME" val=""/>
  <p:tag name="LATEXENGINEID" val="2"/>
  <p:tag name="TEMPFOLDER" val="C:\Temp\"/>
  <p:tag name="LATEXFORMHEIGHT" val="312"/>
  <p:tag name="LATEXFORMWIDTH" val="384"/>
  <p:tag name="LATEXFORMWRAP" val="True"/>
  <p:tag name="BITMAPVECTOR" val="0"/>
</p:tagLst>
</file>

<file path=ppt/tags/tag39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1043.396"/>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Comparison medium&#10;\end{document}"/>
  <p:tag name="IGUANATEXSIZE" val="18"/>
  <p:tag name="IGUANATEXCURSOR" val="450"/>
  <p:tag name="TRANSPARENCY" val="True"/>
  <p:tag name="FILENAME" val=""/>
  <p:tag name="LATEXENGINEID" val="2"/>
  <p:tag name="TEMPFOLDER" val="C:\Temp\"/>
  <p:tag name="LATEXFORMHEIGHT" val="312"/>
  <p:tag name="LATEXFORMWIDTH" val="384"/>
  <p:tag name="LATEXFORMWRAP" val="True"/>
  <p:tag name="BITMAPVECTOR" val="0"/>
</p:tagLst>
</file>

<file path=ppt/tags/tag397.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2939.66"/>
  <p:tag name="LATEXADDIN" val="\documentclass{article}&#10;\usepackage{amsmath}&#10;\usepackage{mathtools}&#10;\pagestyle{empty}&#10;\input{definitions}&#10;\begin{document}&#10;\begin{align*}&#10;\Weff\geq\mathop{\rm min}_{\bfF \in \mathcal{K}}\dfrac{1}{|\Omega_0|}\int_{\Omega_0}W_0{\rm d}\bfX+\mathop{\rm min}_{\bfF }\dfrac{1}{|\Omega_0|}\int_{\Omega_0}(W-W_0){\rm d}\bfX&#10;\end{align*}&#10;\end{document}"/>
  <p:tag name="IGUANATEXSIZE" val="22"/>
  <p:tag name="IGUANATEXCURSOR" val="225"/>
  <p:tag name="TRANSPARENCY" val="True"/>
  <p:tag name="FILENAME" val=""/>
  <p:tag name="LATEXENGINEID" val="2"/>
  <p:tag name="TEMPFOLDER" val="C:\Temp\"/>
  <p:tag name="LATEXFORMHEIGHT" val="312"/>
  <p:tag name="LATEXFORMWIDTH" val="384"/>
  <p:tag name="LATEXFORMWRAP" val="True"/>
  <p:tag name="BITMAPVECTOR" val="0"/>
</p:tagLst>
</file>

<file path=ppt/tags/tag398.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2094.292"/>
  <p:tag name="LATEXADDIN" val="\documentclass{article}&#10;\usepackage{amsmath}&#10;\usepackage{mathtools}&#10;\pagestyle{empty}&#10;\input{definitions}&#10;\begin{document}&#10;\begin{align*}&#10;\Weff=\mathop{\rm min}_{\bfF \in \mathcal{K}}\dfrac{1}{|\Omega_0|}\int_{\Omega_0}\left(W+W_0-W_0\right){\rm d}\bfX&#10;\end{align*}&#10;\end{document}"/>
  <p:tag name="IGUANATEXSIZE" val="22"/>
  <p:tag name="IGUANATEXCURSOR" val="144"/>
  <p:tag name="TRANSPARENCY" val="True"/>
  <p:tag name="FILENAME" val=""/>
  <p:tag name="LATEXENGINEID" val="2"/>
  <p:tag name="TEMPFOLDER" val="C:\Temp\"/>
  <p:tag name="LATEXFORMHEIGHT" val="312"/>
  <p:tag name="LATEXFORMWIDTH" val="384"/>
  <p:tag name="LATEXFORMWRAP" val="True"/>
  <p:tag name="BITMAPVECTOR" val="0"/>
</p:tagLst>
</file>

<file path=ppt/tags/tag399.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2076.29"/>
  <p:tag name="LATEXADDIN" val="\documentclass{article}&#10;\usepackage{amsmath}&#10;\usepackage{mathtools}&#10;\pagestyle{empty}&#10;\input{definitions}&#10;\begin{document}&#10;\begin{align*}&#10;\Weff(\obfF,f_0)\doteq\mathop{\rm min}_{\bfF \in \mathcal{K}}\dfrac{1}{|\Omega_0|}\int_{\Omega_0}W\left({\bfX},{\bfF}\right){\rm d}\bfX &#10;\end{align*}&#10;\end{document}"/>
  <p:tag name="IGUANATEXSIZE" val="22"/>
  <p:tag name="IGUANATEXCURSOR" val="153"/>
  <p:tag name="TRANSPARENCY" val="True"/>
  <p:tag name="FILENAME" val=""/>
  <p:tag name="LATEXENGINEID" val="2"/>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1.0365"/>
  <p:tag name="ORIGINALWIDTH" val="3530.743"/>
  <p:tag name="LATEXADDIN" val="\documentclass{article}&#10;\input{definitions}&#10;\usepackage{amsmath,amsfonts,color,amssymb,bm}&#10;\usepackage[dvipsnames]{xcolor}&#10;\setlength{\parindent}{0pt}&#10;\pagestyle{empty}&#10;\begin{document}&#10;{\begin{center} \color{white}\bf\sffamily A simple explicit homogenization solution for the macroscopic\\ response of isotropic porous elastomers&#10;\end{center}}&#10;\end{document}"/>
  <p:tag name="IGUANATEXSIZE" val="32"/>
  <p:tag name="IGUANATEXCURSOR" val="291"/>
  <p:tag name="TRANSPARENCY" val="True"/>
  <p:tag name="FILENAME" val=""/>
  <p:tag name="LATEXENGINEID" val="2"/>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61.0365"/>
  <p:tag name="ORIGINALWIDTH" val="892.624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bf S}&#10;=&#10;\frac{\partial W}{\partial {\bf F}}\left( {\bf X}, {\bf F}\right)&#10;;$$&#10;\end{document}"/>
  <p:tag name="IGUANATEXSIZE" val="18"/>
  <p:tag name="IGUANATEXCURSOR" val="484"/>
  <p:tag name="TRANSPARENCY" val="True"/>
  <p:tag name="FILENAME" val=""/>
  <p:tag name="LATEXENGINEID" val="2"/>
  <p:tag name="TEMPFOLDER" val="C:\Temp\"/>
  <p:tag name="LATEXFORMHEIGHT" val="312"/>
  <p:tag name="LATEXFORMWIDTH" val="384"/>
  <p:tag name="LATEXFORMWRAP" val="True"/>
  <p:tag name="BITMAPVECTOR" val="0"/>
</p:tagLst>
</file>

<file path=ppt/tags/tag40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86.6891"/>
  <p:tag name="LATEXADDIN" val="\documentclass{article}&#10;\usepackage{amsmath}&#10;\usepackage{mathtools}&#10;\pagestyle{empty}&#10;\input{definitions}&#10;\begin{document}&#10;\begin{align*}&#10;W\left({\bfX},{\bfF}\right)&#10;\end{align*}&#10;\end{document}"/>
  <p:tag name="IGUANATEXSIZE" val="22"/>
  <p:tag name="IGUANATEXCURSOR" val="13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40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524.9344"/>
  <p:tag name="LATEXADDIN" val="\documentclass{article}&#10;\usepackage{amsmath}&#10;\usepackage{mathtools}&#10;\pagestyle{empty}&#10;\input{definitions}&#10;\begin{document}&#10;\begin{align*}&#10;W_0\left({\bfX},{\bfF}\right)&#10;\end{align*}&#10;\end{document}"/>
  <p:tag name="IGUANATEXSIZE" val="22"/>
  <p:tag name="IGUANATEXCURSOR" val="141"/>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402.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03.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0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05.xml><?xml version="1.0" encoding="utf-8"?>
<p:tagLst xmlns:a="http://schemas.openxmlformats.org/drawingml/2006/main" xmlns:r="http://schemas.openxmlformats.org/officeDocument/2006/relationships" xmlns:p="http://schemas.openxmlformats.org/presentationml/2006/main">
  <p:tag name="OUTPUTDPI" val="1200"/>
  <p:tag name="ORIGINALHEIGHT" val="913.3858"/>
  <p:tag name="ORIGINALWIDTH" val="4685.414"/>
  <p:tag name="LATEXADDIN" val="\documentclass{article}&#10;\usepackage{amsmath}&#10;\usepackage{mathtools}&#10;\pagestyle{empty}&#10;%SYMBOL DEFINITIONS ************************************************************************************************************************************************************&#10;%&#10;%&#10;%===================================================================&#10;% Boldface letters&#10;%===================================================================&#10;\def\bfa{{\bf a}}&#10;\def\bfn{{\bf n}}&#10;\def\bfm{{\bf m}}&#10;\def\bfl{{\bf l}}&#10;\def\bfu{{\bf u}}&#10;\def\bfv{{\bf v}}&#10;\def\bfx{{\bf x}}&#10;\def\bfy{{\bf y}}&#10;\def\bfz{{\bf z}}&#10;\def\bfA{{\bf A}}&#10;\def\bfE{{\bf E}}&#10;\def\bfB{{\bf B}}&#10;\def\bfC{{\bf C}}&#10;\def\bfH{{\bf H}}&#10;\def\bfI{{\bf I}}&#10;\def\bfK{{\bf K}}&#10;\def\bfL{{\bf L}}&#10;\def\bfM{{\bf M}}&#10;\def\bfN{{\bf N}}&#10;\def\bfP{{\bf P}}&#10;\def\bfQ{{\bf Q}}&#10;\def\bfR{{\bf R}}&#10;\def\bfS{{\bf S}}&#10;\def\bfT{{\bf T}}&#10;\def\bfX{{\bf X}}&#10;\def\bfF{{\bf F}}&#10;\def\bfU{{\bf U}}&#10;\def\bfW{{\bf W}}&#10;\def\bfY{{\bf Y}}&#10;\def\bfZ{{\bf Z}}&#10;%========================================================&#10;% Greek bold face letters&#10;%========================================================&#10;\def\bfal{\mbox{\boldmath $\alpha$}}&#10;\def\bfbe{\mbox{\boldmath $\beta$}}&#10;\def\bfzeta{\mbox{\boldmath $\zeta$}}&#10;\def\bfeps{\mbox{\boldmath $\epsilon$}}&#10;\def\bfD{{\bf D}}&#10;\def\bfe{{\bf e}}&#10;\def\bfg{\mbox{\boldmath $\gamma$}}&#10;\def\bfG{\mbox{\boldmath $\Gamma$}}&#10;\def\bfmu{\mbox{\boldmath $\mu$}}&#10;\def\bfrho{{\bf S}}&#10;\def\bfeta{\mbox{\boldmath $\eta$}}&#10;\def\bfs{{\bf S}}&#10;\def\bfXi{\mbox{\boldmath $\Xi$}}&#10;\def\bfw{\mbox{\boldmath $\omega$}}&#10;\def\bftau{\mbox{\boldmath $\tau$}}&#10;\def\bfchi{\mbox{\boldmath $\chi$}}&#10;\def\bfxi{\mbox{\boldmath $\xi$}}&#10;\def\bfxip{\bfxi^{\perp}}&#10;\def\bfG{\mbox{\boldmath $\Gamma$}}&#10;\def\bfOm{\mbox{\boldmath $\Omega$}}&#10;\def\Leff{\widetilde{\mbox{\boldmath$\mathcal{L}$}}}&#10;\def\Ltan{\mbox{\boldmath$\mathcal{L}$}}&#10;\def\Ktan{\mbox{\boldmath$\mathcal{K}$}}&#10;\def\Jtan{\mbox{\boldmath$\mathcal{J}$}}&#10;\def\Ctan{\mbox{\boldmath$\mathcal{C}$}}&#10;\def\Mtan{\mbox{\boldmath$\mathcal{M}$}}&#10;\def\Ptan{\mbox{\boldmath$\mathcal{P}$}}&#10;\def\Qtan{\mbox{\boldmath$\mathcal{Q}$}}&#10;\def\Stan{\mbox{\boldmath$\mathcal{S}$}}&#10;\def\Atan{\mbox{\boldmath$\mathcal{A}$}}&#10;\def\Itan{\mbox{\boldmath$\mathcal{I}$}}&#10;\def\Htan{\mbox{\boldmath$\mathcal{H}$}}&#10;\def\ehat{\hat{\bf e}}&#10;%========================================================&#10;% Greek letters&#10;%========================================================&#10;\def\a{\alpha}&#10;\def\b{\beta}&#10;\def\eps{\varepsilon}&#10;\def\g{\gamma}&#10;\def\l{\lambda}&#10;\def\m{\mu}&#10;\def\sig{\sigma}&#10;\def\otheta{\overline{\theta}}&#10;\def\oPsi{\overline{\Psi}}&#10;\def\omu{\overline{\mu}}&#10;\def\hPsi{\hat{\Psi}}&#10;\def\ol{\overline{\lambda}}&#10;\def\ogm{\overline{\gamma}}&#10;&#10;%========================================================&#10;% Abbreviated forms&#10;%========================================================&#10;\def\ot{\overline{t}}&#10;\def\eeq{\varepsilon_{e}}&#10;\def\eem{\varepsilon_{m}}&#10;\def\e0{\varepsilon_0}&#10;\def\oQ{\overline{Q}}&#10;\def\oR{\overline{R}}&#10;\def\oS{\overline{S}}&#10;\def\obfH{\overline{\bfH}}&#10;\def\obfe{\overline{\bfeps}}&#10;\def\obfeps{\overline{\bfeps}}&#10;\def\bF{\overline{F}}&#10;\def\oI{\overline{I}}&#10;\def\oJ{\overline{J}}&#10;\def\obfg{\overline{\bfg}}&#10;\def\obfs{\overline{\bfs}}&#10;\def\obfB{\overline{\bfB}}&#10;\def\obfC{\overline{\bfC}}&#10;\def\obfc{\overline{\bfc}}&#10;\def\obfD{\overline{\bfD}}&#10;\def\obfF{\overline{\bfF}}&#10;\def\obfE{\overline{\bfE}}&#10;\def\obfU{\overline{\bfU}}&#10;\def\obfQ{\overline{\bfQ}}&#10;\def\obfK{\overline{\bfK}}&#10;\def\obfR{\overline{\bfR}}&#10;\def\obfS{\overline{\bfS}}&#10;\def\ol{\overline{\lambda}}&#10;\def\oe{\overline{\varepsilon}}&#10;\def\oos{\overline{\overline{\sigma}}}&#10;\def\p{\partial}&#10;\def\og{\overline{g}}&#10;\def\oh{\overline{h}}&#10;\def\oJ{{\overline{J}}}&#10;\def\oj{{\overline{J}}}&#10;\def\seq{\sigma_{eq}}&#10;\def\sm{\sigma_{m}}&#10;\def\s0{\sigma_0}&#10;\def\v{\varphi}&#10;\def\nn{\nonumber}&#10;\def\Weff{\overline{W}}&#10;\def\Pheff{\overline{\Phi}}&#10;\def\meff{\overline{\mu}}&#10;\def\keff{\overline{\kappa}}&#10;\def\oL{\overline{\Lambda}}&#10;&#10;\def\oH{\overline{H}}&#10;\def\oF{\overline{F}}&#10;\def\oE{\overline{E}}&#10;\def\oL{\overline{L}}&#10;\def\oLr{\overline{\Lr}}&#10;\def\bfLr{{\bf \Lr}}&#10;\def\bfwN{\bfw\otimes\bfxi}&#10;%\def\oJ{\overline{J}}&#10;\def\oi1{\overline{I}_1}&#10;&#10;\def\obfS{\overline{\bfS}}&#10;\def\obfF{\overline{\bfF}}&#10;\def\obfH{\overline{\bfH}}&#10;\def\obfL{\overline{\bfL}}&#10;\def\obfLr{\overline{\bfLr}}&#10;\def\cbfu{\check{\bfu}}&#10;\def\cbfv{\check{\bfv}}&#10;&#10;&#10;\def\epste{\widetilde{\varepsilon}_t}&#10;\def\epsle{\widetilde{\varepsilon}_l}&#10;\def\muf{\mu_\texttt{f}}&#10;\def\lambdaf{\lambda_\texttt{f}}&#10;\def\epsf{\eps_\texttt{f}}&#10;\def\cLe{\widetilde{\texttt{c}}_{\bfL}}&#10;\def\dLe{\widetilde{\texttt{d}}_{\bfL}}&#10;\def\eLe{\widetilde{\texttt{e}}_{\bfL}}&#10;\def\fLe{\widetilde{\texttt{f}}_{\bfL}}&#10;\def\gLe{\widetilde{\texttt{g}}_{\bfL}}&#10;\def\hLe{\widetilde{\texttt{h}}_{\bfL}}&#10;\def\lLe{\widetilde{\texttt{l}}_{\bfL}}&#10;\def\cMe{\widetilde{\texttt{c}}_{\bfM}}&#10;\def\dMe{\widetilde{\texttt{d}}_{\bfM}}&#10;\def\eMe{\widetilde{\texttt{e}}_{\bfM}}&#10;\def\fMe{\widetilde{\texttt{f}}_{\bfM}}&#10;\def\gMe{\widetilde{\texttt{g}}_{\bfM}}&#10;\def\hMe{\widetilde{\texttt{h}}_{\bfM}}&#10;\begin{document}&#10;%&#10;\begin{align*}&#10;\Weff \left(\obfF,f_0\right)=\left\{\begin{array}{l}&#10;                   \hspace{-0.2cm}\mathop{\rm sup}\limits_{\phi_\texttt{m}}\left\{\overline{W}_0(\obfF,f_0)+(1-f_0)\mathop{\rm min}\limits_{\mathcal{J}_1}[\Psi_\texttt{m}(\mathcal{J}_1)-\phi_{\texttt{m}}(\mathcal{J}_1)]\right\} \quad {\rm if} \quad \Psi_\texttt{m}-\phi_{\texttt{m}}&gt;-\infty \\ \\ \\&#10;                    \hspace{-0.2cm} \mathop{\rm inf}\limits_{\phi_\texttt{m}}\left\{\overline{W}_0(\obfF,f_0)+(1-f_0)\mathop{\rm max}\limits_{\mathcal{J}_1}[\Psi_\texttt{m}(\mathcal{J}_1)-\phi_{\texttt{m}}(\mathcal{J}_1)]\right\} \quad {\rm if} \quad \Psi_\texttt{m}-\phi_{\texttt{m}}&lt;\infty&#10;                    \end{array}&#10;            \right.   &#10;\end{align*}&#10;%&#10;\end{document}"/>
  <p:tag name="IGUANATEXSIZE" val="22"/>
  <p:tag name="IGUANATEXCURSOR" val="5033"/>
  <p:tag name="TRANSPARENCY" val="False"/>
  <p:tag name="FILENAME" val=""/>
  <p:tag name="LATEXENGINEID" val="0"/>
  <p:tag name="TEMPFOLDER" val="C:\OSCAR\PAPERS\Porous Homogenization Model\Revised Version\"/>
  <p:tag name="LATEXFORMHEIGHT" val="312"/>
  <p:tag name="LATEXFORMWIDTH" val="384"/>
  <p:tag name="LATEXFORMWRAP" val="True"/>
  <p:tag name="BITMAPVECTOR" val="0"/>
</p:tagLst>
</file>

<file path=ppt/tags/tag406.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5124.71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Porous nonlinear comparison medium with the {\color{red}same} microstructure as the actual material&#10;\end{document}"/>
  <p:tag name="IGUANATEXSIZE" val="22"/>
  <p:tag name="IGUANATEXCURSOR" val="529"/>
  <p:tag name="TRANSPARENCY" val="True"/>
  <p:tag name="FILENAME" val=""/>
  <p:tag name="LATEXENGINEID" val="2"/>
  <p:tag name="TEMPFOLDER" val="C:\Temp\"/>
  <p:tag name="LATEXFORMHEIGHT" val="312"/>
  <p:tag name="LATEXFORMWIDTH" val="384"/>
  <p:tag name="LATEXFORMWRAP" val="True"/>
  <p:tag name="BITMAPVECTOR" val="0"/>
</p:tagLst>
</file>

<file path=ppt/tags/tag407.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2170.229"/>
  <p:tag name="LATEXADDIN" val="\documentclass{article}&#10;\usepackage{amsmath}&#10;\usepackage{mathtools}&#10;\pagestyle{empty}&#10;\input{definitions}&#10;\begin{document}&#10;\begin{align*}&#10;\Weff_0(\obfF,f_0)\doteq\mathop{\rm min}_{\bfF \in \mathcal{K}}\dfrac{1}{|\Omega_0|}\int_{\Omega_0}W_0\left({\bfX},{\bfF}\right){\rm d}\bfX &#10;\end{align*}&#10;\end{document}"/>
  <p:tag name="IGUANATEXSIZE" val="22"/>
  <p:tag name="IGUANATEXCURSOR" val="240"/>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40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2183.555"/>
  <p:tag name="LATEXADDIN" val="\documentclass{article}&#10;\input{definitions}&#10;\usepackage{amsmath,amsfonts,color,amssymb,bm}&#10;\usepackage[dvipsnames]{xcolor}&#10;\setlength{\parindent}{0pt}&#10;\pagestyle{empty}&#10;\begin{document}&#10;\color{Red}\bf \sffamily&#10;From Neo-Hookean to Non-Gaussian\dots&#10;\end{document}"/>
  <p:tag name="IGUANATEXSIZE" val="30"/>
  <p:tag name="IGUANATEXCURSOR" val="248"/>
  <p:tag name="TRANSPARENCY" val="True"/>
  <p:tag name="FILENAME" val=""/>
  <p:tag name="LATEXENGINEID" val="2"/>
  <p:tag name="TEMPFOLDER" val="C:\Temp\"/>
  <p:tag name="LATEXFORMHEIGHT" val="312"/>
  <p:tag name="LATEXFORMWIDTH" val="384"/>
  <p:tag name="LATEXFORMWRAP" val="True"/>
  <p:tag name="BITMAPVECTOR" val="0"/>
</p:tagLst>
</file>

<file path=ppt/tags/tag409.xml><?xml version="1.0" encoding="utf-8"?>
<p:tagLst xmlns:a="http://schemas.openxmlformats.org/drawingml/2006/main" xmlns:r="http://schemas.openxmlformats.org/officeDocument/2006/relationships" xmlns:p="http://schemas.openxmlformats.org/presentationml/2006/main">
  <p:tag name="OUTPUTDPI" val="1200"/>
  <p:tag name="ORIGINALHEIGHT" val="447.8125"/>
  <p:tag name="ORIGINALWIDTH" val="4055.816"/>
  <p:tag name="LATEXADDIN" val="\documentclass{article}&#10;\usepackage{amsmath,amsfonts,amssymb}&#10;\usepackage[dvipsnames]{xcolor}&#10;\usepackage{mathtools}&#10;\pagestyle{empty}&#10;%SYMBOL DEFINITIONS ************************************************************************************************************************************************************&#10;%&#10;%&#10;%===================================================================&#10;% Boldface letters&#10;%===================================================================&#10;\def\bfa{{\bf a}}&#10;\def\bfn{{\bf n}}&#10;\def\bfm{{\bf m}}&#10;\def\bfl{{\bf l}}&#10;\def\bfu{{\bf u}}&#10;\def\bfv{{\bf v}}&#10;\def\bfx{{\bf x}}&#10;\def\bfy{{\bf y}}&#10;\def\bfz{{\bf z}}&#10;\def\bfA{{\bf A}}&#10;\def\bfE{{\bf E}}&#10;\def\bfB{{\bf B}}&#10;\def\bfC{{\bf C}}&#10;\def\bfH{{\bf H}}&#10;\def\bfI{{\bf I}}&#10;\def\bfK{{\bf K}}&#10;\def\bfL{{\bf L}}&#10;\def\bfM{{\bf M}}&#10;\def\bfN{{\bf N}}&#10;\def\bfP{{\bf P}}&#10;\def\bfQ{{\bf Q}}&#10;\def\bfR{{\bf R}}&#10;\def\bfS{{\bf S}}&#10;\def\bfT{{\bf T}}&#10;\def\bfX{{\bf X}}&#10;\def\bfF{{\bf F}}&#10;\def\bfU{{\bf U}}&#10;\def\bfW{{\bf W}}&#10;\def\bfY{{\bf Y}}&#10;\def\bfZ{{\bf Z}}&#10;%========================================================&#10;% Greek bold face letters&#10;%========================================================&#10;\def\bfal{\mbox{\boldmath $\alpha$}}&#10;\def\bfbe{\mbox{\boldmath $\beta$}}&#10;\def\bfzeta{\mbox{\boldmath $\zeta$}}&#10;\def\bfeps{\mbox{\boldmath $\epsilon$}}&#10;\def\bfD{{\bf D}}&#10;\def\bfe{{\bf e}}&#10;\def\bfg{\mbox{\boldmath $\gamma$}}&#10;\def\bfG{\mbox{\boldmath $\Gamma$}}&#10;\def\bfmu{\mbox{\boldmath $\mu$}}&#10;\def\bfrho{{\bf S}}&#10;\def\bfeta{\mbox{\boldmath $\eta$}}&#10;\def\bfs{{\bf S}}&#10;\def\bfXi{\mbox{\boldmath $\Xi$}}&#10;\def\bfw{\mbox{\boldmath $\omega$}}&#10;\def\bftau{\mbox{\boldmath $\tau$}}&#10;\def\bfchi{\mbox{\boldmath $\chi$}}&#10;\def\bfxi{\mbox{\boldmath $\xi$}}&#10;\def\bfxip{\bfxi^{\perp}}&#10;\def\bfG{\mbox{\boldmath $\Gamma$}}&#10;\def\bfOm{\mbox{\boldmath $\Omega$}}&#10;\def\Leff{\widetilde{\mbox{\boldmath$\mathcal{L}$}}}&#10;\def\Ltan{\mbox{\boldmath$\mathcal{L}$}}&#10;\def\Ktan{\mbox{\boldmath$\mathcal{K}$}}&#10;\def\Jtan{\mbox{\boldmath$\mathcal{J}$}}&#10;\def\Ctan{\mbox{\boldmath$\mathcal{C}$}}&#10;\def\Mtan{\mbox{\boldmath$\mathcal{M}$}}&#10;\def\Ptan{\mbox{\boldmath$\mathcal{P}$}}&#10;\def\Qtan{\mbox{\boldmath$\mathcal{Q}$}}&#10;\def\Stan{\mbox{\boldmath$\mathcal{S}$}}&#10;\def\Atan{\mbox{\boldmath$\mathcal{A}$}}&#10;\def\Itan{\mbox{\boldmath$\mathcal{I}$}}&#10;\def\Htan{\mbox{\boldmath$\mathcal{H}$}}&#10;\def\ehat{\hat{\bf e}}&#10;%========================================================&#10;% Greek letters&#10;%========================================================&#10;\def\a{\alpha}&#10;\def\b{\beta}&#10;\def\eps{\varepsilon}&#10;\def\g{\gamma}&#10;\def\l{\lambda}&#10;\def\m{\mu}&#10;\def\sig{\sigma}&#10;\def\otheta{\overline{\theta}}&#10;\def\oPsi{\overline{\Psi}}&#10;\def\omu{\overline{\mu}}&#10;\def\hPsi{\hat{\Psi}}&#10;\def\ol{\overline{\lambda}}&#10;\def\ogm{\overline{\gamma}}&#10;&#10;%========================================================&#10;% Abbreviated forms&#10;%========================================================&#10;\def\ot{\overline{t}}&#10;\def\eeq{\varepsilon_{e}}&#10;\def\eem{\varepsilon_{m}}&#10;\def\e0{\varepsilon_0}&#10;\def\oQ{\overline{Q}}&#10;\def\oR{\overline{R}}&#10;\def\oS{\overline{S}}&#10;\def\obfH{\overline{\bfH}}&#10;\def\obfe{\overline{\bfeps}}&#10;\def\obfeps{\overline{\bfeps}}&#10;\def\bF{\overline{F}}&#10;\def\oI{\overline{I}}&#10;\def\oJ{\overline{J}}&#10;\def\obfg{\overline{\bfg}}&#10;\def\obfs{\overline{\bfs}}&#10;\def\obfB{\overline{\bfB}}&#10;\def\obfC{\overline{\bfC}}&#10;\def\obfc{\overline{\bfc}}&#10;\def\obfD{\overline{\bfD}}&#10;\def\obfF{\overline{\bfF}}&#10;\def\obfE{\overline{\bfE}}&#10;\def\obfU{\overline{\bfU}}&#10;\def\obfQ{\overline{\bfQ}}&#10;\def\obfK{\overline{\bfK}}&#10;\def\obfR{\overline{\bfR}}&#10;\def\obfS{\overline{\bfS}}&#10;\def\ol{\overline{\lambda}}&#10;\def\oe{\overline{\varepsilon}}&#10;\def\oos{\overline{\overline{\sigma}}}&#10;\def\p{\partial}&#10;\def\og{\overline{g}}&#10;\def\oh{\overline{h}}&#10;\def\oJ{{\overline{J}}}&#10;\def\oj{{\overline{J}}}&#10;\def\seq{\sigma_{eq}}&#10;\def\sm{\sigma_{m}}&#10;\def\s0{\sigma_0}&#10;\def\v{\varphi}&#10;\def\nn{\nonumber}&#10;\def\Weff{\overline{W}}&#10;\def\Pheff{\overline{\Phi}}&#10;\def\meff{\overline{\mu}}&#10;\def\keff{\overline{\kappa}}&#10;\def\oL{\overline{\Lambda}}&#10;&#10;\def\oH{\overline{H}}&#10;\def\oF{\overline{F}}&#10;\def\oE{\overline{E}}&#10;\def\oL{\overline{L}}&#10;\def\oLr{\overline{\Lr}}&#10;\def\bfLr{{\bf \Lr}}&#10;\def\bfwN{\bfw\otimes\bfxi}&#10;%\def\oJ{\overline{J}}&#10;\def\oi1{\overline{I}_1}&#10;&#10;\def\obfS{\overline{\bfS}}&#10;\def\obfF{\overline{\bfF}}&#10;\def\obfH{\overline{\bfH}}&#10;\def\obfL{\overline{\bfL}}&#10;\def\obfLr{\overline{\bfLr}}&#10;\def\cbfu{\check{\bfu}}&#10;\def\cbfv{\check{\bfv}}&#10;&#10;&#10;\def\epste{\widetilde{\varepsilon}_t}&#10;\def\epsle{\widetilde{\varepsilon}_l}&#10;\def\muf{\mu_\texttt{f}}&#10;\def\lambdaf{\lambda_\texttt{f}}&#10;\def\epsf{\eps_\texttt{f}}&#10;\def\cLe{\widetilde{\texttt{c}}_{\bfL}}&#10;\def\dLe{\widetilde{\texttt{d}}_{\bfL}}&#10;\def\eLe{\widetilde{\texttt{e}}_{\bfL}}&#10;\def\fLe{\widetilde{\texttt{f}}_{\bfL}}&#10;\def\gLe{\widetilde{\texttt{g}}_{\bfL}}&#10;\def\hLe{\widetilde{\texttt{h}}_{\bfL}}&#10;\def\lLe{\widetilde{\texttt{l}}_{\bfL}}&#10;\def\cMe{\widetilde{\texttt{c}}_{\bfM}}&#10;\def\dMe{\widetilde{\texttt{d}}_{\bfM}}&#10;\def\eMe{\widetilde{\texttt{e}}_{\bfM}}&#10;\def\fMe{\widetilde{\texttt{f}}_{\bfM}}&#10;\def\gMe{\widetilde{\texttt{g}}_{\bfM}}&#10;\def\hMe{\widetilde{\texttt{h}}_{\bfM}}&#10;\begin{document}&#10;%&#10;\begin{equation*}&#10;W_0(\bfF,\bfX)=[1-\theta_0(\bfX)]V_\texttt{m}(\bfF)\qquad {\sf with}\qquad V_\texttt{m}(\bfF)=\left\{ \begin{array}{ll}&#10;                   \phi_\texttt{m}(I_1) \quad &amp; {\sf\color{red} if} \quad J=1 \\&#10;                   \\&#10;                   +\infty\quad &amp; {\sf \color{red}otherwise}&#10;                    \end{array}&#10;             \right.    \label{Umatrix}&#10;\end{equation*}&#10;%&#10;\end{document}"/>
  <p:tag name="IGUANATEXSIZE" val="22"/>
  <p:tag name="IGUANATEXCURSOR" val="84"/>
  <p:tag name="TRANSPARENCY" val="True"/>
  <p:tag name="FILENAME" val=""/>
  <p:tag name="LATEXENGINEID" val="2"/>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96.3333"/>
  <p:tag name="ORIGINALWIDTH" val="2143.04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ack}&#10;$$W_\texttt{m}({\bf QFK}) = W_\texttt{m}({\bf F}) \quad \forall\ \  {\bf Q},{\bf K}\in Orth^+$$&#10;$$&#10;W_{\texttt{m}}({\bf F}) = \begin{cases}&#10;\Psi_{\texttt{m}}\left( I_1\right) &amp; \textsf{\color{red}if}\quad {\color{blue}J = 1} \\&#10;+\infty &amp; \textsf{\color{red}otherwise}&#10;\end{cases}&#10;$$&#10;\end{document}"/>
  <p:tag name="IGUANATEXSIZE" val="18"/>
  <p:tag name="IGUANATEXCURSOR" val="634"/>
  <p:tag name="TRANSPARENCY" val="True"/>
  <p:tag name="FILENAME" val=""/>
  <p:tag name="LATEXENGINEID" val="2"/>
  <p:tag name="TEMPFOLDER" val="C:\Temp\"/>
  <p:tag name="LATEXFORMHEIGHT" val="312"/>
  <p:tag name="LATEXFORMWIDTH" val="384"/>
  <p:tag name="LATEXFORMWRAP" val="True"/>
  <p:tag name="BITMAPVECTOR" val="0"/>
</p:tagLst>
</file>

<file path=ppt/tags/tag410.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11.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1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13.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2183.555"/>
  <p:tag name="LATEXADDIN" val="\documentclass{article}&#10;\input{definitions}&#10;\usepackage{amsmath,amsfonts,color,amssymb,bm}&#10;\usepackage[dvipsnames]{xcolor}&#10;\setlength{\parindent}{0pt}&#10;\pagestyle{empty}&#10;\begin{document}&#10;\color{Red}\bf \sffamily&#10;From Neo-Hookean to Non-Gaussian\dots&#10;\end{document}"/>
  <p:tag name="IGUANATEXSIZE" val="30"/>
  <p:tag name="IGUANATEXCURSOR" val="248"/>
  <p:tag name="TRANSPARENCY" val="True"/>
  <p:tag name="FILENAME" val=""/>
  <p:tag name="LATEXENGINEID" val="2"/>
  <p:tag name="TEMPFOLDER" val="C:\Temp\"/>
  <p:tag name="LATEXFORMHEIGHT" val="312"/>
  <p:tag name="LATEXFORMWIDTH" val="384"/>
  <p:tag name="LATEXFORMWRAP" val="True"/>
  <p:tag name="BITMAPVECTOR" val="0"/>
</p:tagLst>
</file>

<file path=ppt/tags/tag41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268.84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Making use of {\color{red}Neo-Hookean} porous elastomer for the {\color{red}Comparison medium}&#10;\end{document}"/>
  <p:tag name="IGUANATEXSIZE" val="22"/>
  <p:tag name="IGUANATEXCURSOR" val="455"/>
  <p:tag name="TRANSPARENCY" val="True"/>
  <p:tag name="FILENAME" val=""/>
  <p:tag name="LATEXENGINEID" val="2"/>
  <p:tag name="TEMPFOLDER" val="C:\Temp\"/>
  <p:tag name="LATEXFORMHEIGHT" val="312"/>
  <p:tag name="LATEXFORMWIDTH" val="384"/>
  <p:tag name="LATEXFORMWRAP" val="True"/>
  <p:tag name="BITMAPVECTOR" val="0"/>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84.43716"/>
  <p:tag name="ORIGINALWIDTH" val="960.0093"/>
  <p:tag name="LATEXADDIN" val="\documentclass{article}&#10;\input{definitions}&#10;\usepackage[margin=0.5in]{geometry}&#10;\usepackage{amsmath,amsfonts,color,amssymb,bm}&#10;\usepackage{graphicx,float}&#10;\usepackage{enumitem, booktabs}&#10;\usepackage[dvipsnames]{xcolor}&#10;\usepackage{hyperref,cleveref}&#10;\usepackage[]{algorithm2e}&#10;\newcommand{\lr}[1]{\left( #1 \right)}&#10;\hypersetup{&#10;colorlinks=True,&#10;linkcolor=blue, &#10;citecolor=blue&#10;}&#10;\setlength{\parindent}{0pt}&#10;\pagestyle{empty}&#10;\begin{document}&#10;$$&#10;\mathcal{I}_1&#10;=&#10;\dfrac{3 (1-f_0)}{3 + 2 f_0}&#10;\left[\,\oI_1-3\right]&#10;+&#10;\dfrac{3}{\oJ^{1/3}}&#10;\left[&#10;2\oJ - 1 - \dfrac{\lr{1-f_0}\oJ^{1/3}\lr{3\oJ^{2/3}+2f_0}}{3+2f_0} &#10;-\dfrac{f_0^{1/3}\oJ^{1/3}\lr{2\oJ+f_0-2}}{\lr{\oJ-1+f_0}^{1/3}}&#10;\right]$$&#10;&#10;\end{document}"/>
  <p:tag name="IGUANATEXSIZE" val="22"/>
  <p:tag name="IGUANATEXCURSOR" val="307"/>
  <p:tag name="TRANSPARENCY" val="True"/>
  <p:tag name="FILENAME" val=""/>
  <p:tag name="LATEXENGINEID" val="2"/>
  <p:tag name="TEMPFOLDER" val="C:\Temp\"/>
  <p:tag name="LATEXFORMHEIGHT" val="312"/>
  <p:tag name="LATEXFORMWIDTH" val="384"/>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2012.531"/>
  <p:tag name="LATEXADDIN" val="\documentclass{article}&#10;\usepackage{amsmath}&#10;\usepackage{mathtools}&#10;\pagestyle{empty}&#10;\input{definitions}&#10;\newcommand{\del}[2]{\frac{\partial{#1}}{\partial{#2}}}&#10;\newcommand{\lr}[1]{\left( {#1} \right)}&#10;\newcommand{\Lr}[1]{{\left[ {#1} \right]}}&#10;\begin{document}&#10;\begin{align*}                   \Weff(\obfF,f_0)=\lr{1-f_0}\Psi_\texttt{m}\lr{\dfrac{\mathcal{I}_1}{1-f_0}+3}&#10;\end{align*}&#10;\end{document}"/>
  <p:tag name="IGUANATEXSIZE" val="20"/>
  <p:tag name="IGUANATEXCURSOR" val="322"/>
  <p:tag name="TRANSPARENCY" val="True"/>
  <p:tag name="FILENAME" val=""/>
  <p:tag name="LATEXENGINEID" val="2"/>
  <p:tag name="TEMPFOLDER" val="C:\Temp\"/>
  <p:tag name="LATEXFORMHEIGHT" val="312"/>
  <p:tag name="LATEXFORMWIDTH" val="384"/>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523.5731"/>
  <p:tag name="ORIGINALWIDTH" val="4239.592"/>
  <p:tag name="LATEXADDIN" val="\documentclass{article}&#10;\usepackage{amsmath}&#10;\usepackage{mathtools}&#10;\usepackage[dvipsnames]{xcolor}&#10;\pagestyle{empty}&#10;%SYMBOL DEFINITIONS ************************************************************************************************************************************************************&#10;%&#10;%&#10;%===================================================================&#10;% Boldface letters&#10;%===================================================================&#10;\def\bfa{{\bf a}}&#10;\def\bfn{{\bf n}}&#10;\def\bfm{{\bf m}}&#10;\def\bfl{{\bf l}}&#10;\def\bfu{{\bf u}}&#10;\def\bfv{{\bf v}}&#10;\def\bfx{{\bf x}}&#10;\def\bfy{{\bf y}}&#10;\def\bfz{{\bf z}}&#10;\def\bfA{{\bf A}}&#10;\def\bfE{{\bf E}}&#10;\def\bfB{{\bf B}}&#10;\def\bfC{{\bf C}}&#10;\def\bfH{{\bf H}}&#10;\def\bfI{{\bf I}}&#10;\def\bfK{{\bf K}}&#10;\def\bfL{{\bf L}}&#10;\def\bfM{{\bf M}}&#10;\def\bfN{{\bf N}}&#10;\def\bfP{{\bf P}}&#10;\def\bfQ{{\bf Q}}&#10;\def\bfR{{\bf R}}&#10;\def\bfS{{\bf S}}&#10;\def\bfT{{\bf T}}&#10;\def\bfX{{\bf X}}&#10;\def\bfF{{\bf F}}&#10;\def\bfU{{\bf U}}&#10;\def\bfW{{\bf W}}&#10;\def\bfY{{\bf Y}}&#10;\def\bfZ{{\bf Z}}&#10;%========================================================&#10;% Greek bold face letters&#10;%========================================================&#10;\def\bfal{\mbox{\boldmath $\alpha$}}&#10;\def\bfbe{\mbox{\boldmath $\beta$}}&#10;\def\bfzeta{\mbox{\boldmath $\zeta$}}&#10;\def\bfeps{\mbox{\boldmath $\epsilon$}}&#10;\def\bfD{{\bf D}}&#10;\def\bfe{{\bf e}}&#10;\def\bfg{\mbox{\boldmath $\gamma$}}&#10;\def\bfG{\mbox{\boldmath $\Gamma$}}&#10;\def\bfmu{\mbox{\boldmath $\mu$}}&#10;\def\bfrho{{\bf S}}&#10;\def\bfeta{\mbox{\boldmath $\eta$}}&#10;\def\bfs{{\bf S}}&#10;\def\bfXi{\mbox{\boldmath $\Xi$}}&#10;\def\bfw{\mbox{\boldmath $\omega$}}&#10;\def\bftau{\mbox{\boldmath $\tau$}}&#10;\def\bfchi{\mbox{\boldmath $\chi$}}&#10;\def\bfxi{\mbox{\boldmath $\xi$}}&#10;\def\bfxip{\bfxi^{\perp}}&#10;\def\bfG{\mbox{\boldmath $\Gamma$}}&#10;\def\bfOm{\mbox{\boldmath $\Omega$}}&#10;\def\Leff{\widetilde{\mbox{\boldmath$\mathcal{L}$}}}&#10;\def\Ltan{\mbox{\boldmath$\mathcal{L}$}}&#10;\def\Ktan{\mbox{\boldmath$\mathcal{K}$}}&#10;\def\Jtan{\mbox{\boldmath$\mathcal{J}$}}&#10;\def\Ctan{\mbox{\boldmath$\mathcal{C}$}}&#10;\def\Mtan{\mbox{\boldmath$\mathcal{M}$}}&#10;\def\Ptan{\mbox{\boldmath$\mathcal{P}$}}&#10;\def\Qtan{\mbox{\boldmath$\mathcal{Q}$}}&#10;\def\Stan{\mbox{\boldmath$\mathcal{S}$}}&#10;\def\Atan{\mbox{\boldmath$\mathcal{A}$}}&#10;\def\Itan{\mbox{\boldmath$\mathcal{I}$}}&#10;\def\Htan{\mbox{\boldmath$\mathcal{H}$}}&#10;\def\ehat{\hat{\bf e}}&#10;%========================================================&#10;% Greek letters&#10;%========================================================&#10;\def\a{\alpha}&#10;\def\b{\beta}&#10;\def\eps{\varepsilon}&#10;\def\g{\gamma}&#10;\def\l{\lambda}&#10;\def\m{\mu}&#10;\def\sig{\sigma}&#10;\def\otheta{\overline{\theta}}&#10;\def\oPsi{\overline{\Psi}}&#10;\def\omu{\overline{\mu}}&#10;\def\hPsi{\hat{\Psi}}&#10;\def\ol{\overline{\lambda}}&#10;\def\ogm{\overline{\gamma}}&#10;&#10;%========================================================&#10;% Abbreviated forms&#10;%========================================================&#10;\def\ot{\overline{t}}&#10;\def\eeq{\varepsilon_{e}}&#10;\def\eem{\varepsilon_{m}}&#10;\def\e0{\varepsilon_0}&#10;\def\oQ{\overline{Q}}&#10;\def\oR{\overline{R}}&#10;\def\oS{\overline{S}}&#10;\def\obfH{\overline{\bfH}}&#10;\def\obfe{\overline{\bfeps}}&#10;\def\obfeps{\overline{\bfeps}}&#10;\def\bF{\overline{F}}&#10;\def\oI{\overline{I}}&#10;\def\oJ{\overline{J}}&#10;\def\obfg{\overline{\bfg}}&#10;\def\obfs{\overline{\bfs}}&#10;\def\obfB{\overline{\bfB}}&#10;\def\obfC{\overline{\bfC}}&#10;\def\obfc{\overline{\bfc}}&#10;\def\obfD{\overline{\bfD}}&#10;\def\obfF{\overline{\bfF}}&#10;\def\obfE{\overline{\bfE}}&#10;\def\obfU{\overline{\bfU}}&#10;\def\obfQ{\overline{\bfQ}}&#10;\def\obfK{\overline{\bfK}}&#10;\def\obfR{\overline{\bfR}}&#10;\def\obfS{\overline{\bfS}}&#10;\def\ol{\overline{\lambda}}&#10;\def\oe{\overline{\varepsilon}}&#10;\def\oos{\overline{\overline{\sigma}}}&#10;\def\p{\partial}&#10;\def\og{\overline{g}}&#10;\def\oh{\overline{h}}&#10;\def\oJ{{\overline{J}}}&#10;\def\oj{{\overline{J}}}&#10;\def\seq{\sigma_{eq}}&#10;\def\sm{\sigma_{m}}&#10;\def\s0{\sigma_0}&#10;\def\v{\varphi}&#10;\def\nn{\nonumber}&#10;\def\Weff{\overline{W}}&#10;\def\Pheff{\overline{\Phi}}&#10;\def\meff{\overline{\mu}}&#10;\def\keff{\overline{\kappa}}&#10;\def\oL{\overline{\Lambda}}&#10;&#10;\def\oH{\overline{H}}&#10;\def\oF{\overline{F}}&#10;\def\oE{\overline{E}}&#10;\def\oL{\overline{L}}&#10;\def\oLr{\overline{\Lr}}&#10;\def\bfLr{{\bf \Lr}}&#10;\def\bfwN{\bfw\otimes\bfxi}&#10;%\def\oJ{\overline{J}}&#10;\def\oi1{\overline{I}_1}&#10;&#10;\def\obfS{\overline{\bfS}}&#10;\def\obfF{\overline{\bfF}}&#10;\def\obfH{\overline{\bfH}}&#10;\def\obfL{\overline{\bfL}}&#10;\def\obfLr{\overline{\bfLr}}&#10;\def\cbfu{\check{\bfu}}&#10;\def\cbfv{\check{\bfv}}&#10;&#10;&#10;\def\epste{\widetilde{\varepsilon}_t}&#10;\def\epsle{\widetilde{\varepsilon}_l}&#10;\def\muf{\mu_\texttt{f}}&#10;\def\lambdaf{\lambda_\texttt{f}}&#10;\def\epsf{\eps_\texttt{f}}&#10;\def\cLe{\widetilde{\texttt{c}}_{\bfL}}&#10;\def\dLe{\widetilde{\texttt{d}}_{\bfL}}&#10;\def\eLe{\widetilde{\texttt{e}}_{\bfL}}&#10;\def\fLe{\widetilde{\texttt{f}}_{\bfL}}&#10;\def\gLe{\widetilde{\texttt{g}}_{\bfL}}&#10;\def\hLe{\widetilde{\texttt{h}}_{\bfL}}&#10;\def\lLe{\widetilde{\texttt{l}}_{\bfL}}&#10;\def\cMe{\widetilde{\texttt{c}}_{\bfM}}&#10;\def\dMe{\widetilde{\texttt{d}}_{\bfM}}&#10;\def\eMe{\widetilde{\texttt{e}}_{\bfM}}&#10;\def\fMe{\widetilde{\texttt{f}}_{\bfM}}&#10;\def\gMe{\widetilde{\texttt{g}}_{\bfM}}&#10;\def\hMe{\widetilde{\texttt{h}}_{\bfM}}&#10;\begin{document}&#10;%&#10;\begin{equation*}&#10;W_0(\bfF,\bfX)=[1-\theta_0(\bfX)]V_\texttt{m}(\bfF)\qquad {\rm with}\qquad V_\texttt{m}(\bfF)=\left\{ \begin{array}{ll}&#10;                   \dfrac{\mu_0}{2}[I_1-3] \quad &amp; {\sf\color{red} if} \quad J=1 \\&#10;                   \\&#10;                   +\infty\quad &amp; {\sf\color{red} otherwise}&#10;                    \end{array}&#10;             \right.    \label{Umatrix}&#10;\end{equation*}&#10;%&#10;\end{document}"/>
  <p:tag name="IGUANATEXSIZE" val="22"/>
  <p:tag name="IGUANATEXCURSOR" val="98"/>
  <p:tag name="TRANSPARENCY" val="True"/>
  <p:tag name="FILENAME" val=""/>
  <p:tag name="LATEXENGINEID" val="2"/>
  <p:tag name="TEMPFOLDER" val="C:\Temp\"/>
  <p:tag name="LATEXFORMHEIGHT" val="312"/>
  <p:tag name="LATEXFORMWIDTH" val="384"/>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61.0365"/>
  <p:tag name="ORIGINALWIDTH" val="449.312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ack}&#10;$${\bf F} = \frac{\partial \bm{\chi}}{\partial\bf X}$$&#10;\end{document}"/>
  <p:tag name="IGUANATEXSIZE" val="18"/>
  <p:tag name="IGUANATEXCURSOR" val="470"/>
  <p:tag name="TRANSPARENCY" val="True"/>
  <p:tag name="FILENAME" val=""/>
  <p:tag name="LATEXENGINEID" val="2"/>
  <p:tag name="TEMPFOLDER" val="C:\Temp\"/>
  <p:tag name="LATEXFORMHEIGHT" val="312"/>
  <p:tag name="LATEXFORMWIDTH" val="384"/>
  <p:tag name="LATEXFORMWRAP" val="True"/>
  <p:tag name="BITMAPVECTOR" val="0"/>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2183.555"/>
  <p:tag name="LATEXADDIN" val="\documentclass{article}&#10;\input{definitions}&#10;\usepackage{amsmath,amsfonts,color,amssymb,bm}&#10;\usepackage[dvipsnames]{xcolor}&#10;\setlength{\parindent}{0pt}&#10;\pagestyle{empty}&#10;\begin{document}&#10;\color{Red}\bf \sffamily&#10;From Neo-Hookean to Non-Gaussian\dots&#10;\end{document}"/>
  <p:tag name="IGUANATEXSIZE" val="30"/>
  <p:tag name="IGUANATEXCURSOR" val="248"/>
  <p:tag name="TRANSPARENCY" val="True"/>
  <p:tag name="FILENAME" val=""/>
  <p:tag name="LATEXENGINEID" val="2"/>
  <p:tag name="TEMPFOLDER" val="C:\Temp\"/>
  <p:tag name="LATEXFORMHEIGHT" val="312"/>
  <p:tag name="LATEXFORMWIDTH" val="384"/>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501.8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Remarks:&#10;\end{document}"/>
  <p:tag name="IGUANATEXSIZE" val="22"/>
  <p:tag name="IGUANATEXCURSOR" val="438"/>
  <p:tag name="TRANSPARENCY" val="True"/>
  <p:tag name="FILENAME" val=""/>
  <p:tag name="LATEXENGINEID" val="2"/>
  <p:tag name="TEMPFOLDER" val="C:\Temp\"/>
  <p:tag name="LATEXFORMHEIGHT" val="312"/>
  <p:tag name="LATEXFORMWIDTH" val="384"/>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1483.70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blue}&#10;\begin{itemize}[label={$\bullet$}]&#10;\item Small deformation limit: &#10;\end{itemize}&#10;\end{document}"/>
  <p:tag name="IGUANATEXSIZE" val="22"/>
  <p:tag name="IGUANATEXCURSOR" val="434"/>
  <p:tag name="TRANSPARENCY" val="True"/>
  <p:tag name="FILENAME" val=""/>
  <p:tag name="LATEXENGINEID" val="2"/>
  <p:tag name="TEMPFOLDER" val="C:\Temp\"/>
  <p:tag name="LATEXFORMHEIGHT" val="312"/>
  <p:tag name="LATEXFORMWIDTH" val="384"/>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88.51236"/>
  <p:tag name="ORIGINALWIDTH" val="2014.03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black}&#10;\begin{itemize}[label={$\bullet$}]&#10;\item Exact for iterative microstructure&#10;\end{itemize}&#10;\end{document}"/>
  <p:tag name="IGUANATEXSIZE" val="22"/>
  <p:tag name="IGUANATEXCURSOR" val="512"/>
  <p:tag name="TRANSPARENCY" val="True"/>
  <p:tag name="FILENAME" val=""/>
  <p:tag name="LATEXENGINEID" val="2"/>
  <p:tag name="TEMPFOLDER" val="C:\Temp\"/>
  <p:tag name="LATEXFORMHEIGHT" val="312"/>
  <p:tag name="LATEXFORMWIDTH" val="384"/>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261.0365"/>
  <p:tag name="ORIGINALWIDTH" val="2218.06"/>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color{red}Accurate approximation} for arbitrary \\ microstructures with equi-axed pores&#10;\end{itemize}&#10;\end{document}"/>
  <p:tag name="IGUANATEXSIZE" val="22"/>
  <p:tag name="IGUANATEXCURSOR" val="518"/>
  <p:tag name="TRANSPARENCY" val="True"/>
  <p:tag name="FILENAME" val=""/>
  <p:tag name="LATEXENGINEID" val="2"/>
  <p:tag name="TEMPFOLDER" val="C:\Temp\"/>
  <p:tag name="LATEXFORMHEIGHT" val="312"/>
  <p:tag name="LATEXFORMWIDTH" val="384"/>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88.51236"/>
  <p:tag name="ORIGINALWIDTH" val="1247.424"/>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blue}&#10;\begin{itemize}[label={$\bullet$}]&#10;\item Finite deformations: &#10;\end{itemize}&#10;\end{document}"/>
  <p:tag name="IGUANATEXSIZE" val="22"/>
  <p:tag name="IGUANATEXCURSOR" val="496"/>
  <p:tag name="TRANSPARENCY" val="True"/>
  <p:tag name="FILENAME" val=""/>
  <p:tag name="LATEXENGINEID" val="2"/>
  <p:tag name="TEMPFOLDER" val="C:\Temp\"/>
  <p:tag name="LATEXFORMHEIGHT" val="312"/>
  <p:tag name="LATEXFORMWIDTH" val="384"/>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129.018"/>
  <p:tag name="ORIGINALWIDTH" val="1133.40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color{black}&#10;\begin{itemize}[label={$\bullet$}]&#10;\item Independent of $\oI_2$&#10;\end{itemize}&#10;\end{document}"/>
  <p:tag name="IGUANATEXSIZE" val="22"/>
  <p:tag name="IGUANATEXCURSOR" val="499"/>
  <p:tag name="TRANSPARENCY" val="True"/>
  <p:tag name="FILENAME" val=""/>
  <p:tag name="LATEXENGINEID" val="2"/>
  <p:tag name="TEMPFOLDER" val="C:\Temp\"/>
  <p:tag name="LATEXFORMHEIGHT" val="312"/>
  <p:tag name="LATEXFORMWIDTH" val="384"/>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1873.011"/>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Exact evolution of the porosity&#10;\end{itemize}&#10;\end{document}"/>
  <p:tag name="IGUANATEXSIZE" val="22"/>
  <p:tag name="IGUANATEXCURSOR" val="496"/>
  <p:tag name="TRANSPARENCY" val="True"/>
  <p:tag name="FILENAME" val=""/>
  <p:tag name="LATEXENGINEID" val="2"/>
  <p:tag name="TEMPFOLDER" val="C:\Temp\"/>
  <p:tag name="LATEXFORMHEIGHT" val="312"/>
  <p:tag name="LATEXFORMWIDTH" val="384"/>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288.7903"/>
  <p:tag name="ORIGINALWIDTH" val="843.8678"/>
  <p:tag name="LATEXADDIN" val="\documentclass{article}&#10;\usepackage{amsmath}&#10;\usepackage[dvipsnames]{xcolor}&#10;\pagestyle{empty}&#10;\input{definitions}&#10;\begin{document}&#10;\begin{equation*}&#10;\color{blue}&#10;f = \dfrac{\overline{J}-1}{\overline{J}}+\dfrac{f_0}{\overline{J}}&#10;\end{equation*}&#10;\end{document}"/>
  <p:tag name="IGUANATEXSIZE" val="22"/>
  <p:tag name="IGUANATEXCURSOR" val="75"/>
  <p:tag name="TRANSPARENCY" val="True"/>
  <p:tag name="FILENAME" val=""/>
  <p:tag name="LATEXENGINEID" val="2"/>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43.075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bfx = \bm{\chi}\left( \bfX\right)$&#10;\end{document}"/>
  <p:tag name="IGUANATEXSIZE" val="22"/>
  <p:tag name="IGUANATEXCURSOR" val="424"/>
  <p:tag name="TRANSPARENCY" val="True"/>
  <p:tag name="FILENAME" val=""/>
  <p:tag name="LATEXENGINEID" val="2"/>
  <p:tag name="TEMPFOLDER" val="C:\Temp\"/>
  <p:tag name="LATEXFORMHEIGHT" val="312"/>
  <p:tag name="LATEXFORMWIDTH" val="384"/>
  <p:tag name="LATEXFORMWRAP" val="True"/>
  <p:tag name="BITMAPVECTOR" val="0"/>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262.5366"/>
  <p:tag name="ORIGINALWIDTH" val="1665.232"/>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Accurate approximation for\\ arbitrary loading conditions&#10;\end{itemize}&#10;\end{document}"/>
  <p:tag name="IGUANATEXSIZE" val="22"/>
  <p:tag name="IGUANATEXCURSOR" val="493"/>
  <p:tag name="TRANSPARENCY" val="True"/>
  <p:tag name="FILENAME" val=""/>
  <p:tag name="LATEXENGINEID" val="2"/>
  <p:tag name="TEMPFOLDER" val="C:\Temp\"/>
  <p:tag name="LATEXFORMHEIGHT" val="312"/>
  <p:tag name="LATEXFORMWIDTH" val="384"/>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84.43716"/>
  <p:tag name="ORIGINALWIDTH" val="960.0093"/>
  <p:tag name="LATEXADDIN" val="\documentclass{article}&#10;\input{definitions}&#10;\usepackage[margin=0.5in]{geometry}&#10;\usepackage{amsmath,amsfonts,color,amssymb,bm}&#10;\usepackage{graphicx,float}&#10;\usepackage{enumitem, booktabs}&#10;\usepackage[dvipsnames]{xcolor}&#10;\usepackage{hyperref,cleveref}&#10;\usepackage[]{algorithm2e}&#10;\newcommand{\lr}[1]{\left( #1 \right)}&#10;\hypersetup{&#10;colorlinks=True,&#10;linkcolor=blue, &#10;citecolor=blue&#10;}&#10;\setlength{\parindent}{0pt}&#10;\pagestyle{empty}&#10;\begin{document}&#10;$$&#10;\mathcal{I}_1&#10;=&#10;\dfrac{3 (1-f_0)}{3 + 2 f_0}&#10;\left[\,\oI_1-3\right]&#10;+&#10;\dfrac{3}{\oJ^{1/3}}&#10;\left[&#10;2\oJ - 1 - \dfrac{\lr{1-f_0}\oJ^{1/3}\lr{3\oJ^{2/3}+2f_0}}{3+2f_0} &#10;-\dfrac{f_0^{1/3}\oJ^{1/3}\lr{2\oJ+f_0-2}}{\lr{\oJ-1+f_0}^{1/3}}&#10;\right]$$&#10;&#10;\end{document}"/>
  <p:tag name="IGUANATEXSIZE" val="22"/>
  <p:tag name="IGUANATEXCURSOR" val="307"/>
  <p:tag name="TRANSPARENCY" val="True"/>
  <p:tag name="FILENAME" val=""/>
  <p:tag name="LATEXENGINEID" val="2"/>
  <p:tag name="TEMPFOLDER" val="C:\Temp\"/>
  <p:tag name="LATEXFORMHEIGHT" val="312"/>
  <p:tag name="LATEXFORMWIDTH" val="384"/>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2012.531"/>
  <p:tag name="LATEXADDIN" val="\documentclass{article}&#10;\usepackage{amsmath}&#10;\usepackage{mathtools}&#10;\pagestyle{empty}&#10;\input{definitions}&#10;\newcommand{\del}[2]{\frac{\partial{#1}}{\partial{#2}}}&#10;\newcommand{\lr}[1]{\left( {#1} \right)}&#10;\newcommand{\Lr}[1]{{\left[ {#1} \right]}}&#10;\begin{document}&#10;\begin{align*}                   \Weff(\obfF,f_0)=\lr{1-f_0}\Psi_\texttt{m}\lr{\dfrac{\mathcal{I}_1}{1-f_0}+3}&#10;\end{align*}&#10;\end{document}"/>
  <p:tag name="IGUANATEXSIZE" val="20"/>
  <p:tag name="IGUANATEXCURSOR" val="322"/>
  <p:tag name="TRANSPARENCY" val="True"/>
  <p:tag name="FILENAME" val=""/>
  <p:tag name="LATEXENGINEID" val="2"/>
  <p:tag name="TEMPFOLDER" val="C:\Temp\"/>
  <p:tag name="LATEXFORMHEIGHT" val="312"/>
  <p:tag name="LATEXFORMWIDTH" val="384"/>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30.5182"/>
  <p:tag name="ORIGINALWIDTH" val="1150.661"/>
  <p:tag name="LATEXADDIN" val="\documentclass{article}&#10;\usepackage{amsmath}&#10;\usepackage{amssymb}&#10;\usepackage{amsfonts}&#10;\pagestyle{empty}&#10;\input{definitions}&#10;\begin{document}&#10;\begin{align*}&#10;\ol_1=\ol,\ \ol_2=\ol_3=\ol_{l}&#10;\end{align*}&#10;\end{document}"/>
  <p:tag name="IGUANATEXSIZE" val="18"/>
  <p:tag name="IGUANATEXCURSOR" val="181"/>
  <p:tag name="TRANSPARENCY" val="True"/>
  <p:tag name="FILENAME" val=""/>
  <p:tag name="LATEXENGINEID" val="2"/>
  <p:tag name="TEMPFOLDER" val="C:\Temp\"/>
  <p:tag name="LATEXFORMHEIGHT" val="312"/>
  <p:tag name="LATEXFORMWIDTH" val="384"/>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306.7928"/>
  <p:tag name="ORIGINALWIDTH" val="2512.851"/>
  <p:tag name="LATEXADDIN" val="\documentclass{article}&#10;\usepackage{amsmath}&#10;\usepackage{amssymb}&#10;\usepackage{amsfonts}&#10;\pagestyle{empty}&#10;\input{definitions}&#10;\begin{document}&#10;\begin{align*}&#10;\overline S_{un}=\dfrac{{\rm d}\Weff}{{\rm d}\ol}(\ol,\ol_{l},\ol_{l},f_0),\ \dfrac{{\rm d}\Weff}{{\rm d}\ol_{l}}(\ol,\ol_{l},\ol_{l},f_0)=0&#10;\end{align*}&#10;\end{document}"/>
  <p:tag name="IGUANATEXSIZE" val="18"/>
  <p:tag name="IGUANATEXCURSOR" val="295"/>
  <p:tag name="TRANSPARENCY" val="True"/>
  <p:tag name="FILENAME" val=""/>
  <p:tag name="LATEXENGINEID" val="2"/>
  <p:tag name="TEMPFOLDER" val="C:\Temp\"/>
  <p:tag name="LATEXFORMHEIGHT" val="312"/>
  <p:tag name="LATEXFORMWIDTH" val="384"/>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804.862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Uniaxial tension&#10;\end{document}"/>
  <p:tag name="IGUANATEXSIZE" val="22"/>
  <p:tag name="IGUANATEXCURSOR" val="449"/>
  <p:tag name="TRANSPARENCY" val="True"/>
  <p:tag name="FILENAME" val=""/>
  <p:tag name="LATEXENGINEID" val="2"/>
  <p:tag name="TEMPFOLDER" val="C:\Temp\"/>
  <p:tag name="LATEXFORMHEIGHT" val="312"/>
  <p:tag name="LATEXFORMWIDTH" val="384"/>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063.64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Uniaxial compression&#10;\end{document}"/>
  <p:tag name="IGUANATEXSIZE" val="22"/>
  <p:tag name="IGUANATEXCURSOR" val="453"/>
  <p:tag name="TRANSPARENCY" val="True"/>
  <p:tag name="FILENAME" val=""/>
  <p:tag name="LATEXENGINEID" val="2"/>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329.825"/>
  <p:tag name="LATEXADDIN" val="\documentclass{article}&#10;\input{definitions}&#10;\usepackage{amsmath,amsfonts,color,amssymb,bm}&#10;\usepackage[dvipsnames]{xcolor}&#10;\setlength{\parindent}{0pt}&#10;\pagestyle{empty}&#10;\begin{document}&#10;\color{Red}\bf \sffamily&#10;Comparison with full field FE simulations&#10;\end{document}"/>
  <p:tag name="IGUANATEXSIZE" val="30"/>
  <p:tag name="IGUANATEXCURSOR" val="252"/>
  <p:tag name="TRANSPARENCY" val="True"/>
  <p:tag name="FILENAME" val=""/>
  <p:tag name="LATEXENGINEID" val="2"/>
  <p:tag name="TEMPFOLDER" val="C:\Temp\"/>
  <p:tag name="LATEXFORMHEIGHT" val="312"/>
  <p:tag name="LATEXFORMWIDTH" val="384"/>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l&#10;\end{equation*}&#10;\end{document}"/>
  <p:tag name="IGUANATEXSIZE" val="16"/>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594.0829"/>
  <p:tag name="LATEXADDIN" val="\documentclass{article}&#10;\usepackage{amsmath}&#10;\pagestyle{empty}&#10;\input{definitions}&#10;\begin{document}&#10;\begin{equation*}&#10;\overline S_{un}\ \text{(MPa)}&#10;\end{equation*}&#10;\end{document}"/>
  <p:tag name="IGUANATEXSIZE" val="16"/>
  <p:tag name="IGUANATEXCURSOR" val="141"/>
  <p:tag name="TRANSPARENCY" val="False"/>
  <p:tag name="FILENAME" val=""/>
  <p:tag name="LATEXENGINEID" val="1"/>
  <p:tag name="TEMPFOLDER" val="c:\temp\"/>
  <p:tag name="LATEXFORMHEIGHT" val="312"/>
  <p:tag name="LATEXFORMWIDTH" val="384"/>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l&#10;\end{equation*}&#10;\end{document}"/>
  <p:tag name="IGUANATEXSIZE" val="16"/>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594.0829"/>
  <p:tag name="LATEXADDIN" val="\documentclass{article}&#10;\usepackage{amsmath}&#10;\pagestyle{empty}&#10;\input{definitions}&#10;\begin{document}&#10;\begin{equation*}&#10;\overline S_{un}\ \text{(MPa)}&#10;\end{equation*}&#10;\end{document}"/>
  <p:tag name="IGUANATEXSIZE" val="16"/>
  <p:tag name="IGUANATEXCURSOR" val="141"/>
  <p:tag name="TRANSPARENCY" val="False"/>
  <p:tag name="FILENAME" val=""/>
  <p:tag name="LATEXENGINEID" val="1"/>
  <p:tag name="TEMPFOLDER" val="c:\temp\"/>
  <p:tag name="LATEXFORMHEIGHT" val="312"/>
  <p:tag name="LATEXFORMWIDTH" val="384"/>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5"/>
  <p:tag name="TRANSPARENCY" val="False"/>
  <p:tag name="FILENAME" val=""/>
  <p:tag name="LATEXENGINEID" val="1"/>
  <p:tag name="TEMPFOLDER" val="c:\temp\"/>
  <p:tag name="LATEXFORMHEIGHT" val="312"/>
  <p:tag name="LATEXFORMWIDTH" val="384"/>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5"/>
  <p:tag name="TRANSPARENCY" val="False"/>
  <p:tag name="FILENAME" val=""/>
  <p:tag name="LATEXENGINEID" val="1"/>
  <p:tag name="TEMPFOLDER" val="c:\temp\"/>
  <p:tag name="LATEXFORMHEIGHT" val="312"/>
  <p:tag name="LATEXFORMWIDTH" val="384"/>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417.587"/>
  <p:tag name="LATEXADDIN" val="\documentclass{article}&#10;\input{definitions}&#10;\usepackage{amsmath,amsfonts,color,amssymb,bm}&#10;\usepackage[dvipsnames]{xcolor}&#10;\setlength{\parindent}{0pt}&#10;\pagestyle{empty}&#10;\begin{document}&#10;\color{Red}\bf \sffamily&#10;Comparison with full field FE simulations\dots&#10;\end{document}"/>
  <p:tag name="IGUANATEXSIZE" val="30"/>
  <p:tag name="IGUANATEXCURSOR" val="257"/>
  <p:tag name="TRANSPARENCY" val="True"/>
  <p:tag name="FILENAME" val=""/>
  <p:tag name="LATEXENGINEID" val="2"/>
  <p:tag name="TEMPFOLDER" val="C:\Temp\"/>
  <p:tag name="LATEXFORMHEIGHT" val="312"/>
  <p:tag name="LATEXFORMWIDTH" val="384"/>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2281.068"/>
  <p:tag name="LATEXADDIN" val="\documentclass{article}&#10;\usepackage{amsmath}&#10;\usepackage{amssymb}&#10;\usepackage{amsfonts}&#10;\pagestyle{empty}&#10;\input{definitions}&#10;\begin{document}&#10;\begin{align*}&#10;\ol_1=(\overline \gamma+\sqrt{\overline \gamma^{\,2}+4})/2,\ \ol_2=\ol_1^{\,-1},\ \ol_3=1&#10;\end{align*}&#10;\end{document}"/>
  <p:tag name="IGUANATEXSIZE" val="18"/>
  <p:tag name="IGUANATEXCURSOR" val="247"/>
  <p:tag name="TRANSPARENCY" val="False"/>
  <p:tag name="FILENAME" val=""/>
  <p:tag name="LATEXENGINEID" val="1"/>
  <p:tag name="TEMPFOLDER" val="c:\temp\"/>
  <p:tag name="LATEXFORMHEIGHT" val="312"/>
  <p:tag name="LATEXFORMWIDTH" val="384"/>
  <p:tag name="LATEXFORMWRAP" val="True"/>
  <p:tag name="BITMAPVECTOR" val="0"/>
</p:tagLst>
</file>

<file path=ppt/tags/tag45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269.591"/>
  <p:tag name="LATEXADDIN" val="\documentclass{article}&#10;\usepackage{amsmath}&#10;\usepackage{amssymb}&#10;\usepackage{amsfonts}&#10;\pagestyle{empty}&#10;\input{definitions}&#10;\begin{document}&#10;\begin{align*}&#10;\overline S_{ss}=\dfrac{{\rm d}\Weff}{{\rm d}\overline \gamma}(\ol_1,\ol_2,1,f_0)&#10;\end{align*}&#10;\end{document}"/>
  <p:tag name="IGUANATEXSIZE" val="18"/>
  <p:tag name="IGUANATEXCURSOR" val="238"/>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457.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648.0905"/>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Simple shear&#10;\end{document}"/>
  <p:tag name="IGUANATEXSIZE" val="22"/>
  <p:tag name="IGUANATEXCURSOR" val="431"/>
  <p:tag name="TRANSPARENCY" val="True"/>
  <p:tag name="FILENAME" val=""/>
  <p:tag name="LATEXENGINEID" val="2"/>
  <p:tag name="TEMPFOLDER" val="C:\Temp\"/>
  <p:tag name="LATEXFORMHEIGHT" val="312"/>
  <p:tag name="LATEXFORMWIDTH" val="384"/>
  <p:tag name="LATEXFORMWRAP" val="True"/>
  <p:tag name="BITMAPVECTOR" val="0"/>
</p:tagLst>
</file>

<file path=ppt/tags/tag458.xml><?xml version="1.0" encoding="utf-8"?>
<p:tagLst xmlns:a="http://schemas.openxmlformats.org/drawingml/2006/main" xmlns:r="http://schemas.openxmlformats.org/officeDocument/2006/relationships" xmlns:p="http://schemas.openxmlformats.org/presentationml/2006/main">
  <p:tag name="OUTPUTDPI" val="1200"/>
  <p:tag name="ORIGINALHEIGHT" val="130.5182"/>
  <p:tag name="ORIGINALWIDTH" val="1150.661"/>
  <p:tag name="LATEXADDIN" val="\documentclass{article}&#10;\usepackage{amsmath}&#10;\usepackage{amssymb}&#10;\usepackage{amsfonts}&#10;\pagestyle{empty}&#10;\input{definitions}&#10;\begin{document}&#10;\begin{align*}&#10;\ol_1=\ol_2=\ol,\ \ol_3=\ol_{l}&#10;\end{align*}&#10;\end{document}"/>
  <p:tag name="IGUANATEXSIZE" val="18"/>
  <p:tag name="IGUANATEXCURSOR" val="176"/>
  <p:tag name="TRANSPARENCY" val="False"/>
  <p:tag name="FILENAME" val=""/>
  <p:tag name="LATEXENGINEID" val="1"/>
  <p:tag name="TEMPFOLDER" val="c:\temp\"/>
  <p:tag name="LATEXFORMHEIGHT" val="312"/>
  <p:tag name="LATEXFORMWIDTH" val="384"/>
  <p:tag name="LATEXFORMWRAP" val="True"/>
  <p:tag name="BITMAPVECTOR" val="0"/>
</p:tagLst>
</file>

<file path=ppt/tags/tag45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94.451"/>
  <p:tag name="LATEXADDIN" val="\documentclass{article}&#10;\usepackage{amsmath}&#10;\usepackage{amssymb}&#10;\usepackage{amsfonts}&#10;\pagestyle{empty}&#10;\input{definitions}&#10;\begin{document}&#10;\begin{align*}&#10;\overline S_{bi}=\dfrac{{\rm d}\Weff}{{\rm d}\ol}(\ol,\ol,\ol_{l},f_0),\ \dfrac{{\rm d}\Weff}{{\rm d}\ol_{l}}(\ol,\ol,\ol_{l},f_0)=0&#10;\end{align*}&#10;\end{document}"/>
  <p:tag name="IGUANATEXSIZE" val="18"/>
  <p:tag name="IGUANATEXCURSOR" val="227"/>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60.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738.103"/>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color{blue}&#10;Biaxial tension&#10;\end{document}"/>
  <p:tag name="IGUANATEXSIZE" val="22"/>
  <p:tag name="IGUANATEXCURSOR" val="431"/>
  <p:tag name="TRANSPARENCY" val="True"/>
  <p:tag name="FILENAME" val=""/>
  <p:tag name="LATEXENGINEID" val="2"/>
  <p:tag name="TEMPFOLDER" val="C:\Temp\"/>
  <p:tag name="LATEXFORMHEIGHT" val="312"/>
  <p:tag name="LATEXFORMWIDTH" val="384"/>
  <p:tag name="LATEXFORMWRAP" val="True"/>
  <p:tag name="BITMAPVECTOR" val="0"/>
</p:tagLst>
</file>

<file path=ppt/tags/tag461.xml><?xml version="1.0" encoding="utf-8"?>
<p:tagLst xmlns:a="http://schemas.openxmlformats.org/drawingml/2006/main" xmlns:r="http://schemas.openxmlformats.org/officeDocument/2006/relationships" xmlns:p="http://schemas.openxmlformats.org/presentationml/2006/main">
  <p:tag name="OUTPUTDPI" val="1200"/>
  <p:tag name="ORIGINALHEIGHT" val="100.514"/>
  <p:tag name="ORIGINALWIDTH" val="71.25992"/>
  <p:tag name="LATEXADDIN" val="\documentclass{article}&#10;\usepackage{amsmath}&#10;\pagestyle{empty}&#10;\input{definitions}&#10;\begin{document}&#10;\begin{equation*}&#10;\overline\gamma&#10;\end{equation*}&#10;\end{document}"/>
  <p:tag name="IGUANATEXSIZE" val="16"/>
  <p:tag name="IGUANATEXCURSOR" val="133"/>
  <p:tag name="TRANSPARENCY" val="False"/>
  <p:tag name="FILENAME" val=""/>
  <p:tag name="LATEXENGINEID" val="1"/>
  <p:tag name="TEMPFOLDER" val="c:\temp\"/>
  <p:tag name="LATEXFORMHEIGHT" val="312"/>
  <p:tag name="LATEXFORMWIDTH" val="384"/>
  <p:tag name="LATEXFORMWRAP" val="True"/>
  <p:tag name="BITMAPVECTOR" val="0"/>
</p:tagLst>
</file>

<file path=ppt/tags/tag462.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567.8292"/>
  <p:tag name="LATEXADDIN" val="\documentclass{article}&#10;\usepackage{amsmath}&#10;\pagestyle{empty}&#10;\input{definitions}&#10;\begin{document}&#10;\begin{equation*}&#10;\overline S_{ss}\ \text{(MPa)}&#10;\end{equation*}&#10;\end{document}"/>
  <p:tag name="IGUANATEXSIZE" val="16"/>
  <p:tag name="IGUANATEXCURSOR" val="133"/>
  <p:tag name="TRANSPARENCY" val="False"/>
  <p:tag name="FILENAME" val=""/>
  <p:tag name="LATEXENGINEID" val="1"/>
  <p:tag name="TEMPFOLDER" val="c:\temp\"/>
  <p:tag name="LATEXFORMHEIGHT" val="312"/>
  <p:tag name="LATEXFORMWIDTH" val="384"/>
  <p:tag name="LATEXFORMWRAP" val="True"/>
  <p:tag name="BITMAPVECTOR" val="0"/>
</p:tagLst>
</file>

<file path=ppt/tags/tag463.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6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65.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66.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72.76015"/>
  <p:tag name="LATEXADDIN" val="\documentclass{article}&#10;\usepackage{amsmath}&#10;\pagestyle{empty}&#10;\input{definitions}&#10;\begin{document}&#10;\begin{equation*}&#10;\ol&#10;\end{equation*}&#10;\end{document}"/>
  <p:tag name="IGUANATEXSIZE" val="16"/>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67.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552.8271"/>
  <p:tag name="LATEXADDIN" val="\documentclass{article}&#10;\usepackage{amsmath}&#10;\pagestyle{empty}&#10;\input{definitions}&#10;\begin{document}&#10;\begin{equation*}&#10;\overline S_{bi}\ \text{(MPa)}&#10;\end{equation*}&#10;\end{document}"/>
  <p:tag name="IGUANATEXSIZE" val="16"/>
  <p:tag name="IGUANATEXCURSOR" val="133"/>
  <p:tag name="TRANSPARENCY" val="False"/>
  <p:tag name="FILENAME" val=""/>
  <p:tag name="LATEXENGINEID" val="1"/>
  <p:tag name="TEMPFOLDER" val="c:\temp\"/>
  <p:tag name="LATEXFORMHEIGHT" val="312"/>
  <p:tag name="LATEXFORMWIDTH" val="384"/>
  <p:tag name="LATEXFORMWRAP" val="True"/>
  <p:tag name="BITMAPVECTOR" val="0"/>
</p:tagLst>
</file>

<file path=ppt/tags/tag46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0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69.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1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230.061"/>
  <p:tag name="LATEXADDIN" val="\documentclass{article}&#10;\input{definitions}&#10;\usepackage{amsmath,amsfonts,color,amssymb,bm}&#10;\usepackage[dvipsnames]{xcolor}&#10;\setlength{\parindent}{0pt}&#10;\pagestyle{empty}&#10;\begin{document}&#10;\color{Red}\bf \sffamily Microscopic description of Elastomers\dots&#10;\end{document}"/>
  <p:tag name="IGUANATEXSIZE" val="30"/>
  <p:tag name="IGUANATEXCURSOR" val="253"/>
  <p:tag name="TRANSPARENCY" val="True"/>
  <p:tag name="FILENAME" val=""/>
  <p:tag name="LATEXENGINEID" val="2"/>
  <p:tag name="TEMPFOLDER" val="C:\Temp\"/>
  <p:tag name="LATEXFORMHEIGHT" val="312"/>
  <p:tag name="LATEXFORMWIDTH" val="384"/>
  <p:tag name="LATEXFORMWRAP" val="True"/>
  <p:tag name="BITMAPVECTOR" val="0"/>
</p:tagLst>
</file>

<file path=ppt/tags/tag470.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491.3186"/>
  <p:tag name="LATEXADDIN" val="\documentclass{article}&#10;\usepackage{amsmath}&#10;\pagestyle{empty}&#10;\input{definitions}&#10;\begin{document}&#10;\begin{equation*}&#10;f_0=0.25&#10;\end{equation*}&#10;\end{document}"/>
  <p:tag name="IGUANATEXSIZE" val="14"/>
  <p:tag name="IGUANATEXCURSOR" val="121"/>
  <p:tag name="TRANSPARENCY" val="False"/>
  <p:tag name="FILENAME" val=""/>
  <p:tag name="LATEXENGINEID" val="1"/>
  <p:tag name="TEMPFOLDER" val="c:\temp\"/>
  <p:tag name="LATEXFORMHEIGHT" val="312"/>
  <p:tag name="LATEXFORMWIDTH" val="384"/>
  <p:tag name="LATEXFORMWRAP" val="True"/>
  <p:tag name="BITMAPVECTOR" val="0"/>
</p:tagLst>
</file>

<file path=ppt/tags/tag471.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472.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47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474.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1058.39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Closing comments:&#10;\end{document}"/>
  <p:tag name="IGUANATEXSIZE" val="22"/>
  <p:tag name="IGUANATEXCURSOR" val="446"/>
  <p:tag name="TRANSPARENCY" val="True"/>
  <p:tag name="FILENAME" val=""/>
  <p:tag name="LATEXENGINEID" val="2"/>
  <p:tag name="TEMPFOLDER" val="C:\Temp\"/>
  <p:tag name="LATEXFORMHEIGHT" val="312"/>
  <p:tag name="LATEXFORMWIDTH" val="384"/>
  <p:tag name="LATEXFORMWRAP" val="True"/>
  <p:tag name="BITMAPVECTOR" val="0"/>
</p:tagLst>
</file>

<file path=ppt/tags/tag475.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471.0657"/>
  <p:tag name="LATEXADDIN" val="\documentclass{article}&#10;\input{definitions}&#10;\usepackage{amsmath,amsfonts,color,amssymb,bm}&#10;\usepackage[dvipsnames]{xcolor}&#10;\setlength{\parindent}{0pt}&#10;\pagestyle{empty}&#10;\begin{document}&#10;\color{Red}\bf \sffamily&#10;Remarks&#10;\end{document}"/>
  <p:tag name="IGUANATEXSIZE" val="30"/>
  <p:tag name="IGUANATEXCURSOR" val="218"/>
  <p:tag name="TRANSPARENCY" val="True"/>
  <p:tag name="FILENAME" val=""/>
  <p:tag name="LATEXENGINEID" val="2"/>
  <p:tag name="TEMPFOLDER" val="C:\Temp\"/>
  <p:tag name="LATEXFORMHEIGHT" val="312"/>
  <p:tag name="LATEXFORMWIDTH" val="384"/>
  <p:tag name="LATEXFORMWRAP" val="True"/>
  <p:tag name="BITMAPVECTOR" val="0"/>
</p:tagLst>
</file>

<file path=ppt/tags/tag476.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927.659"/>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An explicit and accurate homogenization solution &#10;\end{itemize}&#10;\end{document}"/>
  <p:tag name="IGUANATEXSIZE" val="22"/>
  <p:tag name="IGUANATEXCURSOR" val="489"/>
  <p:tag name="TRANSPARENCY" val="True"/>
  <p:tag name="FILENAME" val=""/>
  <p:tag name="LATEXENGINEID" val="2"/>
  <p:tag name="TEMPFOLDER" val="C:\Temp\"/>
  <p:tag name="LATEXFORMHEIGHT" val="312"/>
  <p:tag name="LATEXFORMWIDTH" val="384"/>
  <p:tag name="LATEXFORMWRAP" val="True"/>
  <p:tag name="BITMAPVECTOR" val="0"/>
</p:tagLst>
</file>

<file path=ppt/tags/tag47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352.857"/>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bf\sffamily&#10;\begin{itemize}[label={$\bullet$}]&#10;\item Readily implementable in existing FE codes ({\color{red}{Abaqus (UHYPER), FEniCS}}) &#10;\end{itemize}&#10;\end{document}"/>
  <p:tag name="IGUANATEXSIZE" val="22"/>
  <p:tag name="IGUANATEXCURSOR" val="520"/>
  <p:tag name="TRANSPARENCY" val="True"/>
  <p:tag name="FILENAME" val=""/>
  <p:tag name="LATEXENGINEID" val="2"/>
  <p:tag name="TEMPFOLDER" val="C:\Temp\"/>
  <p:tag name="LATEXFORMHEIGHT" val="312"/>
  <p:tag name="LATEXFORMWIDTH" val="384"/>
  <p:tag name="LATEXFORMWRAP" val="True"/>
  <p:tag name="BITMAPVECTOR" val="0"/>
</p:tagLst>
</file>

<file path=ppt/tags/tag478.xml><?xml version="1.0" encoding="utf-8"?>
<p:tagLst xmlns:a="http://schemas.openxmlformats.org/drawingml/2006/main" xmlns:r="http://schemas.openxmlformats.org/officeDocument/2006/relationships" xmlns:p="http://schemas.openxmlformats.org/presentationml/2006/main">
  <p:tag name="OUTPUTDPI" val="1200"/>
  <p:tag name="ORIGINALHEIGHT" val="114.766"/>
  <p:tag name="ORIGINALWIDTH" val="4502.128"/>
  <p:tag name="LATEXADDIN" val="\documentclass{article}&#10;\input{definitions}&#10;\usepackage[margin=0.5in]{geometry}&#10;\usepackage{amsmath,amsfonts,color,amssymb,bm}&#10;\usepackage{graphicx,float}&#10;\usepackage{enumitem, booktabs,pifont}&#10;\usepackage[dvipsnames]{xcolor}&#10;\usepackage{hyperref,cleveref}&#10;\usepackage[]{algorithm2e}&#10;\hypersetup{&#10;colorlinks=True,&#10;linkcolor=blue, &#10;citecolor=blue&#10;}&#10;\setlength{\parindent}{0pt}&#10;\pagestyle{empty}&#10;\begin{document}&#10;\sffamily&#10;\color{blue}&#10;\begin{verbatim}https://github.com/victorlefevre/UHYPER_Shrimali_Lefevre_Lopez-Pamies&#10;\end{verbatim}&#10;\end{document}"/>
  <p:tag name="IGUANATEXSIZE" val="22"/>
  <p:tag name="IGUANATEXCURSOR" val="534"/>
  <p:tag name="TRANSPARENCY" val="True"/>
  <p:tag name="FILENAME" val=""/>
  <p:tag name="LATEXENGINEID" val="2"/>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3209.69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color{Black}Examples:{&#10;\color{blue}Gent Model, Arruda-Boyce Model, LP Model&#10;}&#10;\end{document}"/>
  <p:tag name="IGUANATEXSIZE" val="22"/>
  <p:tag name="IGUANATEXCURSOR" val="452"/>
  <p:tag name="TRANSPARENCY" val="True"/>
  <p:tag name="FILENAME" val=""/>
  <p:tag name="LATEXENGINEID" val="2"/>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1.7135"/>
  <p:tag name="ORIGINALWIDTH" val="2767.904"/>
  <p:tag name="LATEXADDIN" val="\documentclass{article}&#10;\usepackage{amsmath}&#10;\pagestyle{empty}&#10;\input{definitions}&#10;\begin{document}&#10;\begin{equation*}&#10;\Psi_\texttt{m}(I_1)=\frac{3^{1-\alpha_1}}{2\alpha_1}\mu_1[I_1^{\alpha_1}-3^{\alpha_1}]+\frac{3^{1-\alpha_2}}{2\alpha_2}\mu_2[I_1^{\alpha_2}-3^{\alpha_2}]&#10;\end{equation*}&#10;\end{document}"/>
  <p:tag name="IGUANATEXSIZE" val="20"/>
  <p:tag name="IGUANATEXCURSOR" val="119"/>
  <p:tag name="TRANSPARENCY" val="False"/>
  <p:tag name="FILENAME" val=""/>
  <p:tag name="LATEXENGINEID" val="0"/>
  <p:tag name="TEMPFOLDER" val="C:\Users\pamie\Documents\IguanaTeX 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1.2683"/>
  <p:tag name="ORIGINALWIDTH" val="3247.203"/>
  <p:tag name="LATEXADDIN" val="\documentclass{article}&#10;\input{definitions}&#10;\usepackage{amsmath,amsfonts,color,amssymb,bm}&#10;\usepackage[dvipsnames]{xcolor}&#10;\setlength{\parindent}{0pt}&#10;\pagestyle{empty}&#10;\begin{document}&#10;{\color{red}\bf\sffamily Bhavesh Shrimali\textsuperscript{1}}{\bf\sffamily \color{white}, Victor Lef\`{e}vre\textsuperscript{2}, Oscar Lopez-Pamies\textsuperscript{1}}&#10;\end{document}"/>
  <p:tag name="IGUANATEXSIZE" val="24"/>
  <p:tag name="IGUANATEXCURSOR" val="310"/>
  <p:tag name="TRANSPARENCY" val="True"/>
  <p:tag name="FILENAME" val=""/>
  <p:tag name="LATEXENGINEID" val="2"/>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001.125"/>
  <p:tag name="LATEXADDIN" val="\documentclass{article}&#10;\usepackage{amsmath}&#10;\pagestyle{empty}&#10;\input{definitions}&#10;\begin{document}&#10;\begin{equation*}&#10;\Psi_\texttt{m}(I_1)=\frac{\mu}{2}[I_1-3]&#10;\end{equation*}&#10;\end{document}"/>
  <p:tag name="IGUANATEXSIZE" val="20"/>
  <p:tag name="IGUANATEXCURSOR" val="152"/>
  <p:tag name="TRANSPARENCY" val="False"/>
  <p:tag name="FILENAME" val=""/>
  <p:tag name="LATEXENGINEID" val="0"/>
  <p:tag name="TEMPFOLDER" val="C:\OSCAR\PAPERS\Nucleation Brittle Fracture --- Theory\"/>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71.35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Treolar, Trans. of the Far. Soc.} (1944)&#10;}&#10;&#10;\end{document}"/>
  <p:tag name="IGUANATEXSIZE" val="14"/>
  <p:tag name="IGUANATEXCURSOR" val="479"/>
  <p:tag name="TRANSPARENCY" val="True"/>
  <p:tag name="FILENAME" val=""/>
  <p:tag name="LATEXENGINEID" val="2"/>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425.08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Lopez-Pamies, Com. Rend. Mec.} (2010)&#10;}&#10;&#10;\end{document}"/>
  <p:tag name="IGUANATEXSIZE" val="14"/>
  <p:tag name="IGUANATEXCURSOR" val="468"/>
  <p:tag name="TRANSPARENCY" val="True"/>
  <p:tag name="FILENAME" val=""/>
  <p:tag name="LATEXENGINEID" val="2"/>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4.766"/>
  <p:tag name="ORIGINALWIDTH" val="1996.779"/>
  <p:tag name="LATEXADDIN" val="\documentclass{article}&#10;\input{definitions}&#10;\usepackage{amsmath,amsfonts,color,amssymb,bm}&#10;\usepackage{enumitem, booktabs}&#10;\usepackage[dvipsnames]{xcolor}&#10;\usepackage{hyperref}&#10;\hypersetup{&#10;colorlinks=True,&#10;linkcolor=blue, &#10;citecolor=blue&#10;}&#10;\setlength{\parindent}{0pt}&#10;\pagestyle{empty}&#10;\begin{document}&#10;{\bf\sffamily\color{BrickRed} Existing Homogenization Solutions:} &#10;\end{document}"/>
  <p:tag name="IGUANATEXSIZE" val="22"/>
  <p:tag name="IGUANATEXCURSOR" val="367"/>
  <p:tag name="TRANSPARENCY" val="True"/>
  <p:tag name="FILENAME" val=""/>
  <p:tag name="LATEXENGINEID" val="2"/>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3.7882"/>
  <p:tag name="ORIGINALWIDTH" val="2557.10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begin{itemize}[label={$\bullet$}]&#10;\item \href{https://www.sciencedirect.com/science/article/pii/0020768378900379}{\color{blue}{Ogden's} (1978)} Voight bound for isochoric\\ deformations, i.e. when det$({\bf\bF}) = 1$&#10;\end{itemize}&#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26.8095"/>
  <p:tag name="ORIGINALWIDTH" val="2858.64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begin{itemize}[label={$\bullet$}]&#10;\item \href{https://www.sciencedirect.com/science/article/pii/0020768385900745}{\color{blue}Hashin's (1985)} solution for the HSA\\ microstructure under isotropic deformations, i.e.\\ ${\bf\bF} = \oJ^{1/3}{\bf I}$&#10;\end{itemize}&#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882"/>
  <p:tag name="ORIGINALWIDTH" val="2842.14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begin{itemize}[label={$\bullet$}]&#10;\item \href{https://www.sciencedirect.com/science/article/pii/S0167663603000644}{\color{blue}Danielsson et al. (2004)} making use of the trial\\ field by \href{https://www.sciencedirect.com/science/article/pii/002250969280004A}{\color{blue}Hou and Abeyaratne(1992)}&#10;\end{itemize}&#10;\end{document}"/>
  <p:tag name="IGUANATEXSIZE" val="22"/>
  <p:tag name="IGUANATEXCURSOR" val="619"/>
  <p:tag name="TRANSPARENCY" val="True"/>
  <p:tag name="FILENAME" val=""/>
  <p:tag name="LATEXENGINEID" val="2"/>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186.026"/>
  <p:tag name="LATEXADDIN" val="\documentclass{article}&#10;\usepackage{amsmath}&#10;\pagestyle{empty}&#10;\input{definitions}&#10;\begin{document}&#10;\begin{equation*}&#10;S_{un}&#10;\end{equation*}&#10;\end{document}"/>
  <p:tag name="IGUANATEXSIZE" val="18"/>
  <p:tag name="IGUANATEXCURSOR" val="123"/>
  <p:tag name="TRANSPARENCY" val="False"/>
  <p:tag name="FILENAME" val=""/>
  <p:tag name="LATEXENGINEID" val="2"/>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61.50858"/>
  <p:tag name="LATEXADDIN" val="\documentclass{article}&#10;\usepackage{amsmath}&#10;\pagestyle{empty}&#10;\input{definitions}&#10;\begin{document}&#10;\begin{equation*}&#10;\lambda&#10;\end{equation*}&#10;\end{document}"/>
  <p:tag name="IGUANATEXSIZE" val="18"/>
  <p:tag name="IGUANATEXCURSOR" val="125"/>
  <p:tag name="TRANSPARENCY" val="False"/>
  <p:tag name="FILENAME" val=""/>
  <p:tag name="LATEXENGINEID" val="2"/>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9.039"/>
  <p:tag name="ORIGINALWIDTH" val="2801.641"/>
  <p:tag name="LATEXADDIN" val="\documentclass{article}&#10;\input{definitions}&#10;\usepackage{amsmath,amsfonts,color,amssymb,bm}&#10;\usepackage[dvipsnames]{xcolor}&#10;\setlength{\parindent}{0pt}&#10;\pagestyle{empty}&#10;\begin{document}&#10;{\begin{center}\color{blue}\sffamily \textsuperscript{1} Department of Civil and Environmental Engineering,\\ University of Illinois at Urbana-Champaign&#10;\end{center}}&#10;\end{document}"/>
  <p:tag name="IGUANATEXSIZE" val="16"/>
  <p:tag name="IGUANATEXCURSOR" val="212"/>
  <p:tag name="TRANSPARENCY" val="True"/>
  <p:tag name="FILENAME" val=""/>
  <p:tag name="LATEXENGINEID" val="2"/>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484.457"/>
  <p:tag name="LATEXADDIN" val="\documentclass{article}&#10;\input{definitions}&#10;\usepackage{amsmath,amsfonts,color,amssymb,bm}&#10;\usepackage{enumitem, booktabs}&#10;\usepackage[dvipsnames]{xcolor}&#10;\usepackage{hyperref}&#10;\hypersetup{&#10;colorlinks=True,&#10;linkcolor=blue, &#10;citecolor=blue&#10;}&#10;\setlength{\parindent}{0pt}&#10;\pagestyle{empty}&#10;\begin{document}&#10;{\bf\sffamily \color{BrickRed}Existing Results (contd\dots ):} &#10;\end{document}"/>
  <p:tag name="IGUANATEXSIZE" val="22"/>
  <p:tag name="IGUANATEXCURSOR" val="334"/>
  <p:tag name="TRANSPARENCY" val="True"/>
  <p:tag name="FILENAME" val=""/>
  <p:tag name="LATEXENGINEID" val="2"/>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23.0591"/>
  <p:tag name="ORIGINALWIDTH" val="4751.91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begin{itemize}[label={$\bullet$}]&#10;\item \href{https://www.sciencedirect.com/science/article/pii/S0022509607000270}{\color{blue}Lopez-Pamies and Ponte Casta\~{n}eda (2007)}, making use of a ``linear&quot; comparison\\ medium method, constructed a solution that is applicable\\ to arbitrary deformation gradients ($\bf\bF$) &#10;\end{itemize}&#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3.7882"/>
  <p:tag name="ORIGINALWIDTH" val="4105.32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color{Black}&#10;\begin{itemize}[label={$\bullet$}]&#10;\item Numerical solutions by \href{https://www.sciencedirect.com/science/article/pii/S0167663603000644}{\color{blue}Danielsson et al.(2004)}, \href{https://www.tandfonline.com/doi/full/10.1080/14786430701678930}{\color{blue}Moraleda et al.(2004)}\\ and \href{https://www.sciencedirect.com/science/article/pii/S2352431616301158}{\color{blue} Wang and Hennan (2016)}&#10;\end{itemize}&#10;\end{document}"/>
  <p:tag name="IGUANATEXSIZE" val="22"/>
  <p:tag name="IGUANATEXCURSOR" val="428"/>
  <p:tag name="TRANSPARENCY" val="True"/>
  <p:tag name="FILENAME" val=""/>
  <p:tag name="LATEXENGINEID" val="2"/>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2230.061"/>
  <p:tag name="LATEXADDIN" val="\documentclass{article}&#10;\input{definitions}&#10;\usepackage{amsmath,amsfonts,color,amssymb,bm}&#10;\usepackage[dvipsnames]{xcolor}&#10;\setlength{\parindent}{0pt}&#10;\pagestyle{empty}&#10;\begin{document}&#10;\color{Red}\bf \sffamily Microscopic description of Elastomers\dots&#10;\end{document}"/>
  <p:tag name="IGUANATEXSIZE" val="30"/>
  <p:tag name="IGUANATEXCURSOR" val="253"/>
  <p:tag name="TRANSPARENCY" val="True"/>
  <p:tag name="FILENAME" val=""/>
  <p:tag name="LATEXENGINEID" val="2"/>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067.06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Lopez-Pamies and Ponte-Casta\~neda&#10;, J. Mech. Phys. Sol.} (2007)&#10;}&#10;&#10;\end{document}"/>
  <p:tag name="IGUANATEXSIZE" val="14"/>
  <p:tag name="IGUANATEXCURSOR" val="503"/>
  <p:tag name="TRANSPARENCY" val="True"/>
  <p:tag name="FILENAME" val=""/>
  <p:tag name="LATEXENGINEID" val="2"/>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86.36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Lopez-Pamies, J. Mech. Phys. Sol.} (2011)&#10;}&#10;&#10;\end{document}"/>
  <p:tag name="IGUANATEXSIZE" val="14"/>
  <p:tag name="IGUANATEXCURSOR" val="480"/>
  <p:tag name="TRANSPARENCY" val="True"/>
  <p:tag name="FILENAME" val=""/>
  <p:tag name="LATEXENGINEID" val="2"/>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88.7903"/>
  <p:tag name="ORIGINALWIDTH" val="843.8678"/>
  <p:tag name="LATEXADDIN" val="\documentclass{article}&#10;\usepackage{amsmath}&#10;\pagestyle{empty}&#10;\input{definitions}&#10;\begin{document}&#10;\begin{equation*}&#10;f\neq\dfrac{\overline{J}-1}{\overline{J}}+\dfrac{f_0}{\overline{J}}&#10;\end{equation*}&#10;\end{document}"/>
  <p:tag name="IGUANATEXSIZE" val="22"/>
  <p:tag name="IGUANATEXCURSOR" val="123"/>
  <p:tag name="TRANSPARENCY" val="True"/>
  <p:tag name="FILENAME" val=""/>
  <p:tag name="LATEXENGINEID" val="2"/>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79.039"/>
  <p:tag name="ORIGINALWIDTH" val="2142.299"/>
  <p:tag name="LATEXADDIN" val="\documentclass{article}&#10;\input{definitions}&#10;\usepackage{amsmath,amsfonts,color,amssymb,bm}&#10;\usepackage[dvipsnames]{xcolor}&#10;\setlength{\parindent}{0pt}&#10;\pagestyle{empty}&#10;\begin{document}&#10;{\begin{center}&#10;\color{blue}\sffamily \textsuperscript{2} Department of Mechanical Engineering,\\ Northwestern University&#10;\end{center}}&#10;\end{document}"/>
  <p:tag name="IGUANATEXSIZE" val="16"/>
  <p:tag name="IGUANATEXCURSOR" val="213"/>
  <p:tag name="TRANSPARENCY" val="True"/>
  <p:tag name="FILENAME" val=""/>
  <p:tag name="LATEXENGINEID" val="2"/>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10.2654"/>
  <p:tag name="ORIGINALWIDTH" val="1269.927"/>
  <p:tag name="LATEXADDIN" val="\documentclass{article}&#10;\input{definitions}&#10;\usepackage{amsmath,amsfonts,color,amssymb,bm}&#10;\usepackage[dvipsnames]{xcolor}&#10;\setlength{\parindent}{0pt}&#10;\pagestyle{empty}&#10;\begin{document}&#10;\color{Red}\bf \sffamily Macroscopic Response&#10;\end{document}"/>
  <p:tag name="IGUANATEXSIZE" val="30"/>
  <p:tag name="IGUANATEXCURSOR" val="231"/>
  <p:tag name="TRANSPARENCY" val="True"/>
  <p:tag name="FILENAME" val=""/>
  <p:tag name="LATEXENGINEID" val="2"/>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37.2691"/>
  <p:tag name="ORIGINALWIDTH" val="2593.86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egin{itemize}[label={$\bullet$}]&#10;\item $\Weff(\obfF,f_0)=\overline{U}(\ol_1,\ol_2,\ol_3,f_0)=\overline{\Psi}(\oI_1,\oI_2,\oJ,f_0)&#10;$&#10;\end{itemize}&#10;\end{document}"/>
  <p:tag name="IGUANATEXSIZE" val="22"/>
  <p:tag name="IGUANATEXCURSOR" val="435"/>
  <p:tag name="TRANSPARENCY" val="True"/>
  <p:tag name="FILENAME" val=""/>
  <p:tag name="LATEXENGINEID" val="2"/>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2.7853"/>
  <p:tag name="ORIGINALWIDTH" val="3117.43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oI_1=\obfF\cdot\obfF,\quad \oI_2=\frac{1}{2}\left[\oI_1^2-(\obfF^{\,T}\obfF)\cdot(\obfF^{\,T}\obfF)\right],\quad \oJ=\det\obfF.$$&#10;&#10;\end{document}"/>
  <p:tag name="IGUANATEXSIZE" val="22"/>
  <p:tag name="IGUANATEXCURSOR" val="407"/>
  <p:tag name="TRANSPARENCY" val="True"/>
  <p:tag name="FILENAME" val=""/>
  <p:tag name="LATEXENGINEID" val="2"/>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3.2658"/>
  <p:tag name="ORIGINALWIDTH" val="3828.534"/>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 \sffamily \color{BrickRed}Definition: \color{black}: Relationship between the volume averages of $\bf S$ and $\bf F$}&#10;\end{document}"/>
  <p:tag name="IGUANATEXSIZE" val="22"/>
  <p:tag name="IGUANATEXCURSOR" val="524"/>
  <p:tag name="TRANSPARENCY" val="True"/>
  <p:tag name="FILENAME" val=""/>
  <p:tag name="LATEXENGINEID" val="2"/>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1221.92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overline{\bf S} \doteq \frac{1}{\left| \Omega_0\right|} \int_{\Omega_0}&#10;{\bf S}\left({\bf X}\right) d{\bf X}&#10;$$&#10;\end{document}"/>
  <p:tag name="IGUANATEXSIZE" val="22"/>
  <p:tag name="IGUANATEXCURSOR" val="515"/>
  <p:tag name="TRANSPARENCY" val="True"/>
  <p:tag name="FILENAME" val=""/>
  <p:tag name="LATEXENGINEID" val="2"/>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1242.92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overline{\bf F} \doteq \frac{1}{\left| \Omega_0\right|} \int_{\Omega_0}&#10;{\bf F}\left({\bf X}\right) d{\bf X}&#10;$$&#10;\end{document}"/>
  <p:tag name="IGUANATEXSIZE" val="22"/>
  <p:tag name="IGUANATEXCURSOR" val="486"/>
  <p:tag name="TRANSPARENCY" val="True"/>
  <p:tag name="FILENAME" val=""/>
  <p:tag name="LATEXENGINEID" val="2"/>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89.26244"/>
  <p:tag name="ORIGINALWIDTH" val="730.602"/>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 \sffamily Affine B.C.'s:}&#10;\end{document}"/>
  <p:tag name="IGUANATEXSIZE" val="22"/>
  <p:tag name="IGUANATEXCURSOR" val="426"/>
  <p:tag name="TRANSPARENCY" val="True"/>
  <p:tag name="FILENAME" val=""/>
  <p:tag name="LATEXENGINEID" val="2"/>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26.0176"/>
  <p:tag name="ORIGINALWIDTH" val="1021.64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 x} = {\bf\bF}{\bf X} \quad \textsf{on}\quad \partial\Omega_0$$&#10;\end{document}"/>
  <p:tag name="IGUANATEXSIZE" val="22"/>
  <p:tag name="IGUANATEXCURSOR" val="473"/>
  <p:tag name="TRANSPARENCY" val="True"/>
  <p:tag name="FILENAME" val=""/>
  <p:tag name="LATEXENGINEID" val="2"/>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185.695"/>
  <p:tag name="LATEXADDIN" val="\documentclass{article}&#10;\input{definitions}&#10;\usepackage{amsmath,amsfonts,color,amssymb,bm}&#10;\usepackage[dvipsnames]{xcolor}&#10;\setlength{\parindent}{0pt}&#10;\pagestyle{empty}&#10;\begin{document}&#10;{\sffamily \color{blue} Work supported by the National Science Foundation (CMMI)}&#10;\end{document}"/>
  <p:tag name="IGUANATEXSIZE" val="16"/>
  <p:tag name="IGUANATEXCURSOR" val="262"/>
  <p:tag name="TRANSPARENCY" val="True"/>
  <p:tag name="FILENAME" val=""/>
  <p:tag name="LATEXENGINEID" val="2"/>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1988.52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Hill, Proc. Roy. Soc. A.} (1972)&#10;}&#10;&#10;\end{document}"/>
  <p:tag name="IGUANATEXSIZE" val="14"/>
  <p:tag name="IGUANATEXCURSOR" val="471"/>
  <p:tag name="TRANSPARENCY" val="True"/>
  <p:tag name="FILENAME" val=""/>
  <p:tag name="LATEXENGINEID" val="2"/>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2116.04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 \sffamily\color{blue}&#10;\begin{itemize}[label={$\bullet$}]&#10;\item $\Weff\left({\bf\bF}\right)$ is an isotropic function of $\bf\bF$&#10;\end{itemize}}&#10;\end{document}"/>
  <p:tag name="IGUANATEXSIZE" val="22"/>
  <p:tag name="IGUANATEXCURSOR" val="537"/>
  <p:tag name="TRANSPARENCY" val="True"/>
  <p:tag name="FILENAME" val=""/>
  <p:tag name="LATEXENGINEID" val="2"/>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1287.1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f_0&#10;\doteq&#10;\frac{1}{\left| \Omega_0\right|}\int_{\Omega_0}&#10;\theta_0\left( {\bf X}\right)d{\bfX}&#10;$$&#10;\end{document}"/>
  <p:tag name="IGUANATEXSIZE" val="22"/>
  <p:tag name="IGUANATEXCURSOR" val="497"/>
  <p:tag name="TRANSPARENCY" val="True"/>
  <p:tag name="FILENAME" val=""/>
  <p:tag name="LATEXENGINEID" val="2"/>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8.015"/>
  <p:tag name="ORIGINALWIDTH" val="234.7828"/>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bm{\partial\Omega_0}&#10;$$&#10;\end{document}"/>
  <p:tag name="IGUANATEXSIZE" val="22"/>
  <p:tag name="IGUANATEXCURSOR" val="440"/>
  <p:tag name="TRANSPARENCY" val="True"/>
  <p:tag name="FILENAME" val=""/>
  <p:tag name="LATEXENGINEID" val="2"/>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6.5149"/>
  <p:tag name="ORIGINALWIDTH" val="149.2709"/>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color{blue}&#10;\bm{\Omega_0}&#10;$$&#10;\end{document}"/>
  <p:tag name="IGUANATEXSIZE" val="22"/>
  <p:tag name="IGUANATEXCURSOR" val="432"/>
  <p:tag name="TRANSPARENCY" val="True"/>
  <p:tag name="FILENAME" val=""/>
  <p:tag name="LATEXENGINEID" val="2"/>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4.51323"/>
  <p:tag name="ORIGINALWIDTH" val="308.293"/>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l \ll L$$&#10;&#10;\end{document}"/>
  <p:tag name="IGUANATEXSIZE" val="18"/>
  <p:tag name="IGUANATEXCURSOR" val="415"/>
  <p:tag name="TRANSPARENCY" val="True"/>
  <p:tag name="FILENAME" val=""/>
  <p:tag name="LATEXENGINEID" val="2"/>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8.7903"/>
  <p:tag name="ORIGINALWIDTH" val="867.871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obfS=\frac{\partial \Weff}{\partial \obfF}(\obfF,f_0),\quad$$&#10;\end{document}"/>
  <p:tag name="IGUANATEXSIZE" val="22"/>
  <p:tag name="IGUANATEXCURSOR" val="466"/>
  <p:tag name="TRANSPARENCY" val="True"/>
  <p:tag name="FILENAME" val=""/>
  <p:tag name="LATEXENGINEID" val="2"/>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2224.8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textsf{where}\quad \Weff(\obfF,f_0)=\min_{\bfF\in\mathcal{K}}\int_{\Omega_0}W(\bfX,\bfF){\rm d}\bfX,&#10;$$&#10;\end{document}"/>
  <p:tag name="IGUANATEXSIZE" val="22"/>
  <p:tag name="IGUANATEXCURSOR" val="508"/>
  <p:tag name="TRANSPARENCY" val="True"/>
  <p:tag name="FILENAME" val=""/>
  <p:tag name="LATEXENGINEID" val="2"/>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89.6241"/>
  <p:tag name="LATEXADDIN" val="\documentclass{article}&#10;\input{definitions}&#10;\usepackage{amsmath,amsfonts,color,amssymb,bm}&#10;\usepackage[dvipsnames]{xcolor}&#10;\setlength{\parindent}{0pt}&#10;\pagestyle{empty}&#10;\begin{document}&#10;{\color{white}\bf\sffamily Tuesday: 10/15}&#10;\end{document}"/>
  <p:tag name="IGUANATEXSIZE" val="20"/>
  <p:tag name="IGUANATEXCURSOR" val="199"/>
  <p:tag name="TRANSPARENCY" val="True"/>
  <p:tag name="FILENAME" val=""/>
  <p:tag name="LATEXENGINEID" val="2"/>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675.0942"/>
  <p:tag name="LATEXADDIN" val="\documentclass{article}&#10;\input{definitions}&#10;\usepackage{amsmath,amsfonts,color,amssymb,bm}&#10;\usepackage[dvipsnames]{xcolor}&#10;\setlength{\parindent}{0pt}&#10;\pagestyle{empty}&#10;\begin{document}&#10;\color{Red}\bf \sffamily Main Result&#10;\end{document}"/>
  <p:tag name="IGUANATEXSIZE" val="30"/>
  <p:tag name="IGUANATEXCURSOR" val="222"/>
  <p:tag name="TRANSPARENCY" val="True"/>
  <p:tag name="FILENAME" val=""/>
  <p:tag name="LATEXENGINEID" val="2"/>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87.8041"/>
  <p:tag name="ORIGINALWIDTH" val="4488.626"/>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For any type of {\color{blue}non-percolative} {\color{red}isotropic} distribution of {\color{blue}equi-axed closed-cell}\\ vacuous pores embedded in a Gaussian or Non-Gaussian\\ elastomeric matrix&#10;\end{itemize}&#10;\end{document}"/>
  <p:tag name="IGUANATEXSIZE" val="22"/>
  <p:tag name="IGUANATEXCURSOR" val="621"/>
  <p:tag name="TRANSPARENCY" val="True"/>
  <p:tag name="FILENAME" val=""/>
  <p:tag name="LATEXENGINEID" val="2"/>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49.2709"/>
  <p:tag name="ORIGINALWIDTH" val="4278.597"/>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bf\sffamily&#10;\begin{itemize}[label={$\bullet$}]&#10;\item $\color{blue}&#10;\Psi_\texttt{m}\left( \bf\bF\right)&#10;$: Stored-energy function ({\color{red}finite branch}) for the elastomeric matrix&#10;\end{itemize}&#10;\end{document}"/>
  <p:tag name="IGUANATEXSIZE" val="22"/>
  <p:tag name="IGUANATEXCURSOR" val="553"/>
  <p:tag name="TRANSPARENCY" val="True"/>
  <p:tag name="FILENAME" val=""/>
  <p:tag name="LATEXENGINEID" val="2"/>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2.7853"/>
  <p:tag name="ORIGINALWIDTH" val="3117.435"/>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oI_1=\obfF\cdot\obfF,\quad \oI_2=\frac{1}{2}\left[\oI_1^2-(\obfF^{\,T}\obfF)\cdot(\obfF^{\,T}\obfF)\right],\quad \oJ=\det\obfF.$$&#10;&#10;\end{document}"/>
  <p:tag name="IGUANATEXSIZE" val="22"/>
  <p:tag name="IGUANATEXCURSOR" val="407"/>
  <p:tag name="TRANSPARENCY" val="True"/>
  <p:tag name="FILENAME" val=""/>
  <p:tag name="LATEXENGINEID" val="2"/>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7.5178"/>
  <p:tag name="ORIGINALWIDTH" val="3806.031"/>
  <p:tag name="LATEXADDIN" val="\documentclass{article}&#10;\input{definitions}&#10;\usepackage[margin=0.5in]{geometry}&#10;\usepackage{amsmath,amsfonts,color,amssymb,bm}&#10;\usepackage{graphicx,float}&#10;\usepackage{enumitem, booktabs}&#10;\usepackage[dvipsnames]{xcolor}&#10;\usepackage{hyperref,cleveref}&#10;\usepackage[]{algorithm2e}&#10;\hypersetup{&#10;colorlinks=True,&#10;linkcolor=blue, &#10;citecolor=blue&#10;}&#10;\setlength{\parindent}{0pt}&#10;\pagestyle{empty}&#10;\begin{document}&#10;{&#10;\color{gray}\it \textsc{\sffamily Shrimali, Lef\`{e}vre, Lopez-Pamies, J. Mech. Phys. Sol.} (2019)&#10;}&#10;&#10;\end{document}"/>
  <p:tag name="IGUANATEXSIZE" val="14"/>
  <p:tag name="IGUANATEXCURSOR" val="458"/>
  <p:tag name="TRANSPARENCY" val="True"/>
  <p:tag name="FILENAME" val=""/>
  <p:tag name="LATEXENGINEID" val="2"/>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84.43716"/>
  <p:tag name="ORIGINALWIDTH" val="960.0093"/>
  <p:tag name="LATEXADDIN" val="\documentclass{article}&#10;\input{definitions}&#10;\usepackage[margin=0.5in]{geometry}&#10;\usepackage{amsmath,amsfonts,color,amssymb,bm}&#10;\usepackage{graphicx,float}&#10;\usepackage{enumitem, booktabs}&#10;\usepackage[dvipsnames]{xcolor}&#10;\usepackage{hyperref,cleveref}&#10;\usepackage[]{algorithm2e}&#10;\newcommand{\lr}[1]{\left( #1 \right)}&#10;\hypersetup{&#10;colorlinks=True,&#10;linkcolor=blue, &#10;citecolor=blue&#10;}&#10;\setlength{\parindent}{0pt}&#10;\pagestyle{empty}&#10;\begin{document}&#10;$$&#10;\mathcal{I}_1&#10;=&#10;\dfrac{3 (1-f_0)}{3 + 2 f_0}&#10;\left[\,\oI_1-3\right]&#10;+&#10;\dfrac{3}{\oJ^{1/3}}&#10;\left[&#10;2\oJ - 1 - \dfrac{\lr{1-f_0}\oJ^{1/3}\lr{3\oJ^{2/3}+2f_0}}{3+2f_0} &#10;-\dfrac{f_0^{1/3}\oJ^{1/3}\lr{2\oJ+f_0-2}}{\lr{\oJ-1+f_0}^{1/3}}&#10;\right]$$&#10;&#10;\end{document}"/>
  <p:tag name="IGUANATEXSIZE" val="22"/>
  <p:tag name="IGUANATEXCURSOR" val="307"/>
  <p:tag name="TRANSPARENCY" val="True"/>
  <p:tag name="FILENAME" val=""/>
  <p:tag name="LATEXENGINEID" val="2"/>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7.7916"/>
  <p:tag name="ORIGINALWIDTH" val="2012.531"/>
  <p:tag name="LATEXADDIN" val="\documentclass{article}&#10;\usepackage{amsmath}&#10;\usepackage{mathtools}&#10;\pagestyle{empty}&#10;\input{definitions}&#10;\newcommand{\del}[2]{\frac{\partial{#1}}{\partial{#2}}}&#10;\newcommand{\lr}[1]{\left( {#1} \right)}&#10;\newcommand{\Lr}[1]{{\left[ {#1} \right]}}&#10;\begin{document}&#10;\begin{align*}                   \Weff(\obfF,f_0)=\lr{1-f_0}\Psi_\texttt{m}\lr{\dfrac{\mathcal{I}_1}{1-f_0}+3}&#10;\end{align*}&#10;\end{document}"/>
  <p:tag name="IGUANATEXSIZE" val="20"/>
  <p:tag name="IGUANATEXCURSOR" val="322"/>
  <p:tag name="TRANSPARENCY" val="True"/>
  <p:tag name="FILENAME" val=""/>
  <p:tag name="LATEXENGINEID" val="2"/>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91.51276"/>
  <p:tag name="ORIGINALWIDTH" val="494.319"/>
  <p:tag name="LATEXADDIN" val="\documentclass{article}&#10;\input{definitions}&#10;\usepackage{amsmath,amsfonts,color,amssymb,bm}&#10;\usepackage[dvipsnames]{xcolor}&#10;\setlength{\parindent}{0pt}&#10;\pagestyle{empty}&#10;\begin{document}&#10;{\color{white}\bf \sffamily SES2019 }&#10;\end{document}"/>
  <p:tag name="IGUANATEXSIZE" val="20"/>
  <p:tag name="IGUANATEXCURSOR" val="221"/>
  <p:tag name="TRANSPARENCY" val="True"/>
  <p:tag name="FILENAME" val=""/>
  <p:tag name="LATEXENGINEID" val="2"/>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14.0159"/>
  <p:tag name="ORIGINALWIDTH" val="2590.112"/>
  <p:tag name="LATEXADDIN" val="\documentclass{article}&#10;\input{definitions}&#10;\usepackage{amsmath,amsfonts,color,amssymb,bm}&#10;\usepackage[dvipsnames]{xcolor}&#10;\setlength{\parindent}{0pt}&#10;\pagestyle{empty}&#10;\begin{document}&#10;{\color{black}\bf \sffamily 7.3: Mechanics and Physics of Soft Materials}&#10;\end{document}"/>
  <p:tag name="IGUANATEXSIZE" val="20"/>
  <p:tag name="IGUANATEXCURSOR" val="258"/>
  <p:tag name="TRANSPARENCY" val="True"/>
  <p:tag name="FILENAME" val=""/>
  <p:tag name="LATEXENGINEID" val="2"/>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7477</TotalTime>
  <Words>982</Words>
  <Application>Microsoft Office PowerPoint</Application>
  <PresentationFormat>Widescreen</PresentationFormat>
  <Paragraphs>119</Paragraphs>
  <Slides>34</Slides>
  <Notes>26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Calibri</vt:lpstr>
      <vt:lpstr>Calibri Light</vt:lpstr>
      <vt:lpstr>Office Theme</vt:lpstr>
      <vt:lpstr>KGPlot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 Shrimali</dc:creator>
  <cp:lastModifiedBy>Bhavesh Shrimali</cp:lastModifiedBy>
  <cp:revision>800</cp:revision>
  <dcterms:created xsi:type="dcterms:W3CDTF">2019-09-13T03:17:12Z</dcterms:created>
  <dcterms:modified xsi:type="dcterms:W3CDTF">2019-10-13T20:18:11Z</dcterms:modified>
</cp:coreProperties>
</file>